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47174C-F3F3-4889-86E4-808B163AD447}">
  <a:tblStyle styleId="{0B47174C-F3F3-4889-86E4-808B163AD4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c805cc12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c805cc12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c805cc12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c805cc12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c805cc12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c805cc12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c805cc12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c805cc12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c805cc12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c805cc12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c805cc126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c805cc126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c805cc12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c805cc12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c805cc12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c805cc12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c805cc12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c805cc12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c805cc12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c805cc12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efdef8c5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efdef8c5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c805cc12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c805cc12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c805cc126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c805cc12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c805cc12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c805cc12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c805cc12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c805cc12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c805cc126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c805cc126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c805cc12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c805cc12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c805cc12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c805cc12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c805cc126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c805cc12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c805cc12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c805cc12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c805cc12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c805cc12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c805cc1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c805cc1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c805cc126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c805cc126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c805cc126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c805cc126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6c805cc126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6c805cc126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c805cc1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c805cc1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efdef8c5d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efdef8c5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c805cc126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c805cc126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c805cc126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6c805cc126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efdef8c5d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efdef8c5d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efdef8c5d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efdef8c5d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efdef8c5d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efdef8c5d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c805cc12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c805cc12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efdef8c5d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efdef8c5d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efdef8c5d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efdef8c5d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f010402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5f010402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f010402b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f010402b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f010402b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5f010402b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5f010402b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5f010402b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f010402b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f010402b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f010402b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5f010402b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5f010402b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5f010402b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f010402b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5f010402b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805cc12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805cc12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f010402b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f010402b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5f010402b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5f010402b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5f010402b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5f010402b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улучшить результат?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f010402b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5f010402b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f010402bf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f010402bf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f010402bf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f010402bf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понять насколько хорошо или плохо отработала модель?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f010402b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f010402b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f010402bf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f010402bf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мы получили красное значение?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f010402b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f010402b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5f010402bf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5f010402bf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c805cc12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c805cc12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5f010402bf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5f010402bf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5f010402bf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5f010402bf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f010402bf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f010402bf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5f010402bf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5f010402bf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f010402bf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5f010402bf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6594b213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6594b213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6594b213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6594b213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6594b213a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6594b213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6594b213a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6594b213a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6594b213a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6594b213a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c805cc12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c805cc12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6594b213a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6594b213a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c805cc12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c805cc12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c805cc12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c805cc12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0" y="4630000"/>
            <a:ext cx="9144000" cy="513000"/>
            <a:chOff x="0" y="4630000"/>
            <a:chExt cx="9144000" cy="513000"/>
          </a:xfrm>
        </p:grpSpPr>
        <p:sp>
          <p:nvSpPr>
            <p:cNvPr id="9" name="Google Shape;9;p1"/>
            <p:cNvSpPr/>
            <p:nvPr/>
          </p:nvSpPr>
          <p:spPr>
            <a:xfrm>
              <a:off x="0" y="4630000"/>
              <a:ext cx="9144000" cy="5130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Фатыхов Тимур		№</a:t>
              </a:r>
              <a:r>
                <a:rPr lang="en">
                  <a:solidFill>
                    <a:srgbClr val="CC0000"/>
                  </a:solidFill>
                </a:rPr>
                <a:t>space</a:t>
              </a:r>
              <a:r>
                <a:rPr lang="en">
                  <a:solidFill>
                    <a:srgbClr val="FFFFFF"/>
                  </a:solidFill>
                </a:rPr>
                <a:t>  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10" name="Google Shape;10;p1"/>
            <p:cNvPicPr preferRelativeResize="0"/>
            <p:nvPr/>
          </p:nvPicPr>
          <p:blipFill>
            <a:blip r:embed="rId1">
              <a:alphaModFix/>
            </a:blip>
            <a:stretch>
              <a:fillRect/>
            </a:stretch>
          </p:blipFill>
          <p:spPr>
            <a:xfrm>
              <a:off x="311689" y="4678040"/>
              <a:ext cx="1389810" cy="416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1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21025"/>
            <a:ext cx="85206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Олимпиада НТИ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671173"/>
            <a:ext cx="85206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Машинное Обучение</a:t>
            </a:r>
            <a:endParaRPr sz="1400">
              <a:solidFill>
                <a:srgbClr val="D71010"/>
              </a:solidFill>
            </a:endParaRPr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4114475"/>
            <a:ext cx="85206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Data Science Engineer Фатыхов Тимур</a:t>
            </a:r>
            <a:endParaRPr sz="1400">
              <a:solidFill>
                <a:srgbClr val="D71010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11700" y="1639675"/>
            <a:ext cx="8520600" cy="17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</a:rPr>
              <a:t>Устройство нейросетей на примере классификации MNIST</a:t>
            </a:r>
            <a:endParaRPr sz="3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0" name="Google Shape;170;p22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" name="Google Shape;171;p22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2" name="Google Shape;172;p22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" name="Google Shape;173;p22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174" name="Google Shape;174;p22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175" name="Google Shape;175;p22"/>
          <p:cNvSpPr/>
          <p:nvPr/>
        </p:nvSpPr>
        <p:spPr>
          <a:xfrm>
            <a:off x="6384200" y="157740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6" name="Google Shape;176;p22"/>
          <p:cNvGraphicFramePr/>
          <p:nvPr/>
        </p:nvGraphicFramePr>
        <p:xfrm>
          <a:off x="6535850" y="17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9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" name="Google Shape;177;p22"/>
          <p:cNvSpPr/>
          <p:nvPr/>
        </p:nvSpPr>
        <p:spPr>
          <a:xfrm>
            <a:off x="1078750" y="1815350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 rot="5400000">
            <a:off x="3297200" y="2322625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6042525" y="907675"/>
            <a:ext cx="665700" cy="9336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2"/>
          <p:cNvSpPr txBox="1"/>
          <p:nvPr/>
        </p:nvSpPr>
        <p:spPr>
          <a:xfrm>
            <a:off x="1558800" y="476850"/>
            <a:ext cx="5264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(3, 2, 0) </a:t>
            </a:r>
            <a:r>
              <a:rPr lang="en" sz="1800"/>
              <a:t>x </a:t>
            </a:r>
            <a:r>
              <a:rPr lang="en" sz="1800">
                <a:solidFill>
                  <a:srgbClr val="0000FF"/>
                </a:solidFill>
              </a:rPr>
              <a:t>(1, 3, 0)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800"/>
              <a:t>=</a:t>
            </a:r>
            <a:r>
              <a:rPr lang="en" sz="1800">
                <a:solidFill>
                  <a:srgbClr val="FF0000"/>
                </a:solidFill>
              </a:rPr>
              <a:t> 3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1</a:t>
            </a:r>
            <a:r>
              <a:rPr lang="en" sz="1800"/>
              <a:t> + </a:t>
            </a:r>
            <a:r>
              <a:rPr lang="en" sz="1800">
                <a:solidFill>
                  <a:srgbClr val="FF0000"/>
                </a:solidFill>
              </a:rPr>
              <a:t>2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3</a:t>
            </a:r>
            <a:r>
              <a:rPr lang="en" sz="1800"/>
              <a:t> + </a:t>
            </a:r>
            <a:r>
              <a:rPr lang="en" sz="1800">
                <a:solidFill>
                  <a:srgbClr val="FF0000"/>
                </a:solidFill>
              </a:rPr>
              <a:t>0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0 </a:t>
            </a:r>
            <a:r>
              <a:rPr lang="en" sz="1800"/>
              <a:t>=</a:t>
            </a:r>
            <a:r>
              <a:rPr lang="en" sz="1800">
                <a:solidFill>
                  <a:srgbClr val="0000FF"/>
                </a:solidFill>
              </a:rPr>
              <a:t> </a:t>
            </a:r>
            <a:r>
              <a:rPr lang="en" sz="1800">
                <a:solidFill>
                  <a:srgbClr val="FF00FF"/>
                </a:solidFill>
              </a:rPr>
              <a:t>9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7" name="Google Shape;187;p23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p23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9" name="Google Shape;189;p23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" name="Google Shape;190;p23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191" name="Google Shape;191;p23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192" name="Google Shape;192;p23"/>
          <p:cNvSpPr/>
          <p:nvPr/>
        </p:nvSpPr>
        <p:spPr>
          <a:xfrm>
            <a:off x="6384200" y="157740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3" name="Google Shape;193;p23"/>
          <p:cNvGraphicFramePr/>
          <p:nvPr/>
        </p:nvGraphicFramePr>
        <p:xfrm>
          <a:off x="6535850" y="17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9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-8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4" name="Google Shape;194;p23"/>
          <p:cNvSpPr/>
          <p:nvPr/>
        </p:nvSpPr>
        <p:spPr>
          <a:xfrm>
            <a:off x="1078750" y="1815350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 rot="5400000">
            <a:off x="3807288" y="2322625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3"/>
          <p:cNvCxnSpPr/>
          <p:nvPr/>
        </p:nvCxnSpPr>
        <p:spPr>
          <a:xfrm>
            <a:off x="6301875" y="881750"/>
            <a:ext cx="890400" cy="838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3"/>
          <p:cNvSpPr txBox="1"/>
          <p:nvPr/>
        </p:nvSpPr>
        <p:spPr>
          <a:xfrm>
            <a:off x="1558800" y="476850"/>
            <a:ext cx="5264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(3, 2, 0) </a:t>
            </a:r>
            <a:r>
              <a:rPr lang="en" sz="1800"/>
              <a:t>x </a:t>
            </a:r>
            <a:r>
              <a:rPr lang="en" sz="1800">
                <a:solidFill>
                  <a:srgbClr val="0000FF"/>
                </a:solidFill>
              </a:rPr>
              <a:t>(0, -4, 5)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800"/>
              <a:t>=</a:t>
            </a:r>
            <a:r>
              <a:rPr lang="en" sz="1800">
                <a:solidFill>
                  <a:srgbClr val="FF0000"/>
                </a:solidFill>
              </a:rPr>
              <a:t> 3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0</a:t>
            </a:r>
            <a:r>
              <a:rPr lang="en" sz="1800"/>
              <a:t> + </a:t>
            </a:r>
            <a:r>
              <a:rPr lang="en" sz="1800">
                <a:solidFill>
                  <a:srgbClr val="FF0000"/>
                </a:solidFill>
              </a:rPr>
              <a:t>2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-4</a:t>
            </a:r>
            <a:r>
              <a:rPr lang="en" sz="1800"/>
              <a:t> + </a:t>
            </a:r>
            <a:r>
              <a:rPr lang="en" sz="1800">
                <a:solidFill>
                  <a:srgbClr val="FF0000"/>
                </a:solidFill>
              </a:rPr>
              <a:t>0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5 </a:t>
            </a:r>
            <a:r>
              <a:rPr lang="en" sz="1800"/>
              <a:t>=</a:t>
            </a:r>
            <a:r>
              <a:rPr lang="en" sz="1800">
                <a:solidFill>
                  <a:srgbClr val="0000FF"/>
                </a:solidFill>
              </a:rPr>
              <a:t> </a:t>
            </a:r>
            <a:r>
              <a:rPr lang="en" sz="1800">
                <a:solidFill>
                  <a:srgbClr val="FF00FF"/>
                </a:solidFill>
              </a:rPr>
              <a:t>-8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4" name="Google Shape;204;p24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24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6" name="Google Shape;206;p24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24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208" name="Google Shape;208;p24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209" name="Google Shape;209;p24"/>
          <p:cNvSpPr/>
          <p:nvPr/>
        </p:nvSpPr>
        <p:spPr>
          <a:xfrm>
            <a:off x="6384200" y="157740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0" name="Google Shape;210;p24"/>
          <p:cNvGraphicFramePr/>
          <p:nvPr/>
        </p:nvGraphicFramePr>
        <p:xfrm>
          <a:off x="6535850" y="17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9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-8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1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1" name="Google Shape;211;p24"/>
          <p:cNvSpPr/>
          <p:nvPr/>
        </p:nvSpPr>
        <p:spPr>
          <a:xfrm>
            <a:off x="1078750" y="1815350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 rot="5400000">
            <a:off x="4308688" y="2322625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4"/>
          <p:cNvCxnSpPr/>
          <p:nvPr/>
        </p:nvCxnSpPr>
        <p:spPr>
          <a:xfrm>
            <a:off x="6224075" y="864450"/>
            <a:ext cx="1495500" cy="9336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4"/>
          <p:cNvSpPr txBox="1"/>
          <p:nvPr/>
        </p:nvSpPr>
        <p:spPr>
          <a:xfrm>
            <a:off x="1558800" y="476850"/>
            <a:ext cx="5264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(3, 2, 0) </a:t>
            </a:r>
            <a:r>
              <a:rPr lang="en" sz="1800"/>
              <a:t>x </a:t>
            </a:r>
            <a:r>
              <a:rPr lang="en" sz="1800">
                <a:solidFill>
                  <a:srgbClr val="0000FF"/>
                </a:solidFill>
              </a:rPr>
              <a:t>(-1, 2, 3)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800"/>
              <a:t>=</a:t>
            </a:r>
            <a:r>
              <a:rPr lang="en" sz="1800">
                <a:solidFill>
                  <a:srgbClr val="FF0000"/>
                </a:solidFill>
              </a:rPr>
              <a:t> 3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-1</a:t>
            </a:r>
            <a:r>
              <a:rPr lang="en" sz="1800"/>
              <a:t> + </a:t>
            </a:r>
            <a:r>
              <a:rPr lang="en" sz="1800">
                <a:solidFill>
                  <a:srgbClr val="FF0000"/>
                </a:solidFill>
              </a:rPr>
              <a:t>2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2</a:t>
            </a:r>
            <a:r>
              <a:rPr lang="en" sz="1800"/>
              <a:t> + </a:t>
            </a:r>
            <a:r>
              <a:rPr lang="en" sz="1800">
                <a:solidFill>
                  <a:srgbClr val="FF0000"/>
                </a:solidFill>
              </a:rPr>
              <a:t>0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3 </a:t>
            </a:r>
            <a:r>
              <a:rPr lang="en" sz="1800"/>
              <a:t>=</a:t>
            </a:r>
            <a:r>
              <a:rPr lang="en" sz="1800">
                <a:solidFill>
                  <a:srgbClr val="0000FF"/>
                </a:solidFill>
              </a:rPr>
              <a:t> </a:t>
            </a:r>
            <a:r>
              <a:rPr lang="en" sz="1800">
                <a:solidFill>
                  <a:srgbClr val="FF00FF"/>
                </a:solidFill>
              </a:rPr>
              <a:t>1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1" name="Google Shape;221;p25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" name="Google Shape;222;p25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3" name="Google Shape;223;p25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4" name="Google Shape;224;p25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225" name="Google Shape;225;p25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226" name="Google Shape;226;p25"/>
          <p:cNvSpPr/>
          <p:nvPr/>
        </p:nvSpPr>
        <p:spPr>
          <a:xfrm>
            <a:off x="6384200" y="157740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7" name="Google Shape;227;p25"/>
          <p:cNvGraphicFramePr/>
          <p:nvPr/>
        </p:nvGraphicFramePr>
        <p:xfrm>
          <a:off x="6535850" y="17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9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-8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-5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8" name="Google Shape;228;p25"/>
          <p:cNvSpPr/>
          <p:nvPr/>
        </p:nvSpPr>
        <p:spPr>
          <a:xfrm>
            <a:off x="1078750" y="2307423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/>
          <p:nvPr/>
        </p:nvSpPr>
        <p:spPr>
          <a:xfrm rot="5400000">
            <a:off x="3288613" y="2322625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5"/>
          <p:cNvCxnSpPr/>
          <p:nvPr/>
        </p:nvCxnSpPr>
        <p:spPr>
          <a:xfrm>
            <a:off x="6371025" y="916325"/>
            <a:ext cx="354600" cy="1417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5"/>
          <p:cNvSpPr txBox="1"/>
          <p:nvPr/>
        </p:nvSpPr>
        <p:spPr>
          <a:xfrm>
            <a:off x="1558800" y="476850"/>
            <a:ext cx="5433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(1, -2, -2) </a:t>
            </a:r>
            <a:r>
              <a:rPr lang="en" sz="1800"/>
              <a:t>x </a:t>
            </a:r>
            <a:r>
              <a:rPr lang="en" sz="1800">
                <a:solidFill>
                  <a:srgbClr val="0000FF"/>
                </a:solidFill>
              </a:rPr>
              <a:t>(1, 3, 0)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800"/>
              <a:t>=</a:t>
            </a:r>
            <a:r>
              <a:rPr lang="en" sz="1800">
                <a:solidFill>
                  <a:srgbClr val="FF0000"/>
                </a:solidFill>
              </a:rPr>
              <a:t> 1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1</a:t>
            </a:r>
            <a:r>
              <a:rPr lang="en" sz="1800"/>
              <a:t> + </a:t>
            </a:r>
            <a:r>
              <a:rPr lang="en" sz="1800">
                <a:solidFill>
                  <a:srgbClr val="FF0000"/>
                </a:solidFill>
              </a:rPr>
              <a:t>-2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3</a:t>
            </a:r>
            <a:r>
              <a:rPr lang="en" sz="1800"/>
              <a:t> + </a:t>
            </a:r>
            <a:r>
              <a:rPr lang="en" sz="1800">
                <a:solidFill>
                  <a:srgbClr val="FF0000"/>
                </a:solidFill>
              </a:rPr>
              <a:t>-2</a:t>
            </a:r>
            <a:r>
              <a:rPr lang="en" sz="1800"/>
              <a:t> * </a:t>
            </a:r>
            <a:r>
              <a:rPr lang="en" sz="1800">
                <a:solidFill>
                  <a:srgbClr val="0000FF"/>
                </a:solidFill>
              </a:rPr>
              <a:t>0 </a:t>
            </a:r>
            <a:r>
              <a:rPr lang="en" sz="1800"/>
              <a:t>=</a:t>
            </a:r>
            <a:r>
              <a:rPr lang="en" sz="1800">
                <a:solidFill>
                  <a:srgbClr val="0000FF"/>
                </a:solidFill>
              </a:rPr>
              <a:t> </a:t>
            </a:r>
            <a:r>
              <a:rPr lang="en" sz="1800">
                <a:solidFill>
                  <a:srgbClr val="FF00FF"/>
                </a:solidFill>
              </a:rPr>
              <a:t>-5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8" name="Google Shape;238;p26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9" name="Google Shape;239;p26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0" name="Google Shape;240;p26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" name="Google Shape;241;p26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242" name="Google Shape;242;p26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243" name="Google Shape;243;p26"/>
          <p:cNvSpPr/>
          <p:nvPr/>
        </p:nvSpPr>
        <p:spPr>
          <a:xfrm>
            <a:off x="6384200" y="157740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4" name="Google Shape;244;p26"/>
          <p:cNvGraphicFramePr/>
          <p:nvPr/>
        </p:nvGraphicFramePr>
        <p:xfrm>
          <a:off x="6535850" y="17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9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-8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-5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-2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5" name="Google Shape;245;p26"/>
          <p:cNvSpPr/>
          <p:nvPr/>
        </p:nvSpPr>
        <p:spPr>
          <a:xfrm>
            <a:off x="1078750" y="2307423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 rot="5400000">
            <a:off x="3807300" y="2307413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3" name="Google Shape;253;p27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27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5" name="Google Shape;255;p27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" name="Google Shape;256;p27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257" name="Google Shape;257;p27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258" name="Google Shape;258;p27"/>
          <p:cNvSpPr/>
          <p:nvPr/>
        </p:nvSpPr>
        <p:spPr>
          <a:xfrm>
            <a:off x="6384200" y="157740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9" name="Google Shape;259;p27"/>
          <p:cNvGraphicFramePr/>
          <p:nvPr/>
        </p:nvGraphicFramePr>
        <p:xfrm>
          <a:off x="6535850" y="17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9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-8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-5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-2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-11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" name="Google Shape;260;p27"/>
          <p:cNvSpPr/>
          <p:nvPr/>
        </p:nvSpPr>
        <p:spPr>
          <a:xfrm>
            <a:off x="1078750" y="2307423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 rot="5400000">
            <a:off x="4308675" y="2307425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8" name="Google Shape;268;p28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28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0" name="Google Shape;270;p28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1" name="Google Shape;271;p28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272" name="Google Shape;272;p28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273" name="Google Shape;273;p28"/>
          <p:cNvSpPr/>
          <p:nvPr/>
        </p:nvSpPr>
        <p:spPr>
          <a:xfrm>
            <a:off x="6384200" y="157740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4" name="Google Shape;274;p28"/>
          <p:cNvGraphicFramePr/>
          <p:nvPr/>
        </p:nvGraphicFramePr>
        <p:xfrm>
          <a:off x="6535850" y="17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9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-8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-5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-2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-11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5" name="Google Shape;275;p28"/>
          <p:cNvSpPr/>
          <p:nvPr/>
        </p:nvSpPr>
        <p:spPr>
          <a:xfrm>
            <a:off x="1078750" y="2817473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8"/>
          <p:cNvSpPr/>
          <p:nvPr/>
        </p:nvSpPr>
        <p:spPr>
          <a:xfrm rot="5400000">
            <a:off x="3297275" y="2307425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29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3" name="Google Shape;283;p29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4" name="Google Shape;284;p29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5" name="Google Shape;285;p29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6" name="Google Shape;286;p29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287" name="Google Shape;287;p29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288" name="Google Shape;288;p29"/>
          <p:cNvSpPr/>
          <p:nvPr/>
        </p:nvSpPr>
        <p:spPr>
          <a:xfrm>
            <a:off x="6384200" y="157740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9" name="Google Shape;289;p29"/>
          <p:cNvGraphicFramePr/>
          <p:nvPr/>
        </p:nvGraphicFramePr>
        <p:xfrm>
          <a:off x="6535850" y="17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9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-8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-5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-2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-11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-2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4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0" name="Google Shape;290;p29"/>
          <p:cNvSpPr/>
          <p:nvPr/>
        </p:nvSpPr>
        <p:spPr>
          <a:xfrm>
            <a:off x="1078750" y="2817473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 rot="5400000">
            <a:off x="3807288" y="2320850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8" name="Google Shape;298;p30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9" name="Google Shape;299;p30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0" name="Google Shape;300;p30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" name="Google Shape;301;p30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302" name="Google Shape;302;p30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303" name="Google Shape;303;p30"/>
          <p:cNvSpPr/>
          <p:nvPr/>
        </p:nvSpPr>
        <p:spPr>
          <a:xfrm>
            <a:off x="6384200" y="157740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4" name="Google Shape;304;p30"/>
          <p:cNvGraphicFramePr/>
          <p:nvPr/>
        </p:nvGraphicFramePr>
        <p:xfrm>
          <a:off x="6535850" y="17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9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-8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-5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-2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-11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-2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4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-7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5" name="Google Shape;305;p30"/>
          <p:cNvSpPr/>
          <p:nvPr/>
        </p:nvSpPr>
        <p:spPr>
          <a:xfrm>
            <a:off x="1078750" y="2817473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 rot="5400000">
            <a:off x="4325938" y="2320850"/>
            <a:ext cx="1529400" cy="34577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3" name="Google Shape;313;p31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5" name="Google Shape;315;p31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6" name="Google Shape;316;p31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317" name="Google Shape;317;p31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318" name="Google Shape;318;p31"/>
          <p:cNvSpPr/>
          <p:nvPr/>
        </p:nvSpPr>
        <p:spPr>
          <a:xfrm>
            <a:off x="6384200" y="157740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9" name="Google Shape;319;p31"/>
          <p:cNvGraphicFramePr/>
          <p:nvPr/>
        </p:nvGraphicFramePr>
        <p:xfrm>
          <a:off x="6535850" y="17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9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-8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-5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-2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-11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-2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4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-7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773263"/>
            <a:ext cx="64770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1123525" y="1808938"/>
            <a:ext cx="10197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6" name="Google Shape;326;p32"/>
          <p:cNvGraphicFramePr/>
          <p:nvPr/>
        </p:nvGraphicFramePr>
        <p:xfrm>
          <a:off x="1123575" y="18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7" name="Google Shape;327;p32"/>
          <p:cNvSpPr/>
          <p:nvPr/>
        </p:nvSpPr>
        <p:spPr>
          <a:xfrm>
            <a:off x="3174050" y="2063138"/>
            <a:ext cx="2039100" cy="10173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 txBox="1"/>
          <p:nvPr/>
        </p:nvSpPr>
        <p:spPr>
          <a:xfrm>
            <a:off x="2426375" y="2315688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graphicFrame>
        <p:nvGraphicFramePr>
          <p:cNvPr id="329" name="Google Shape;329;p32"/>
          <p:cNvGraphicFramePr/>
          <p:nvPr/>
        </p:nvGraphicFramePr>
        <p:xfrm>
          <a:off x="31740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0" name="Google Shape;330;p32"/>
          <p:cNvGraphicFramePr/>
          <p:nvPr/>
        </p:nvGraphicFramePr>
        <p:xfrm>
          <a:off x="41936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1" name="Google Shape;331;p32"/>
          <p:cNvGraphicFramePr/>
          <p:nvPr/>
        </p:nvGraphicFramePr>
        <p:xfrm>
          <a:off x="1123575" y="282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2" name="Google Shape;332;p32"/>
          <p:cNvSpPr txBox="1"/>
          <p:nvPr/>
        </p:nvSpPr>
        <p:spPr>
          <a:xfrm>
            <a:off x="5481100" y="231561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333" name="Google Shape;333;p32"/>
          <p:cNvSpPr txBox="1"/>
          <p:nvPr/>
        </p:nvSpPr>
        <p:spPr>
          <a:xfrm>
            <a:off x="5990725" y="22596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3"/>
          <p:cNvSpPr/>
          <p:nvPr/>
        </p:nvSpPr>
        <p:spPr>
          <a:xfrm>
            <a:off x="1123525" y="1808938"/>
            <a:ext cx="10197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0" name="Google Shape;340;p33"/>
          <p:cNvGraphicFramePr/>
          <p:nvPr/>
        </p:nvGraphicFramePr>
        <p:xfrm>
          <a:off x="1123575" y="18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1" name="Google Shape;341;p33"/>
          <p:cNvSpPr/>
          <p:nvPr/>
        </p:nvSpPr>
        <p:spPr>
          <a:xfrm>
            <a:off x="3174050" y="2063138"/>
            <a:ext cx="2039100" cy="10173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3"/>
          <p:cNvSpPr txBox="1"/>
          <p:nvPr/>
        </p:nvSpPr>
        <p:spPr>
          <a:xfrm>
            <a:off x="2426375" y="2315688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graphicFrame>
        <p:nvGraphicFramePr>
          <p:cNvPr id="343" name="Google Shape;343;p33"/>
          <p:cNvGraphicFramePr/>
          <p:nvPr/>
        </p:nvGraphicFramePr>
        <p:xfrm>
          <a:off x="31740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4" name="Google Shape;344;p33"/>
          <p:cNvGraphicFramePr/>
          <p:nvPr/>
        </p:nvGraphicFramePr>
        <p:xfrm>
          <a:off x="41936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5" name="Google Shape;345;p33"/>
          <p:cNvGraphicFramePr/>
          <p:nvPr/>
        </p:nvGraphicFramePr>
        <p:xfrm>
          <a:off x="1123575" y="282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6" name="Google Shape;346;p33"/>
          <p:cNvSpPr txBox="1"/>
          <p:nvPr/>
        </p:nvSpPr>
        <p:spPr>
          <a:xfrm>
            <a:off x="5481100" y="231561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347" name="Google Shape;347;p33"/>
          <p:cNvSpPr txBox="1"/>
          <p:nvPr/>
        </p:nvSpPr>
        <p:spPr>
          <a:xfrm>
            <a:off x="5990725" y="22596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sp>
        <p:nvSpPr>
          <p:cNvPr id="348" name="Google Shape;348;p33"/>
          <p:cNvSpPr txBox="1"/>
          <p:nvPr/>
        </p:nvSpPr>
        <p:spPr>
          <a:xfrm>
            <a:off x="1319575" y="33346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2</a:t>
            </a:r>
            <a:endParaRPr/>
          </a:p>
        </p:txBody>
      </p:sp>
      <p:sp>
        <p:nvSpPr>
          <p:cNvPr id="349" name="Google Shape;349;p33"/>
          <p:cNvSpPr txBox="1"/>
          <p:nvPr/>
        </p:nvSpPr>
        <p:spPr>
          <a:xfrm>
            <a:off x="3879800" y="30804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5886775" y="30804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1123525" y="1808938"/>
            <a:ext cx="10197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7" name="Google Shape;357;p34"/>
          <p:cNvGraphicFramePr/>
          <p:nvPr/>
        </p:nvGraphicFramePr>
        <p:xfrm>
          <a:off x="1123575" y="18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8" name="Google Shape;358;p34"/>
          <p:cNvSpPr/>
          <p:nvPr/>
        </p:nvSpPr>
        <p:spPr>
          <a:xfrm>
            <a:off x="3174050" y="2063138"/>
            <a:ext cx="2039100" cy="10173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 txBox="1"/>
          <p:nvPr/>
        </p:nvSpPr>
        <p:spPr>
          <a:xfrm>
            <a:off x="2426375" y="2315688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graphicFrame>
        <p:nvGraphicFramePr>
          <p:cNvPr id="360" name="Google Shape;360;p34"/>
          <p:cNvGraphicFramePr/>
          <p:nvPr/>
        </p:nvGraphicFramePr>
        <p:xfrm>
          <a:off x="31740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1" name="Google Shape;361;p34"/>
          <p:cNvGraphicFramePr/>
          <p:nvPr/>
        </p:nvGraphicFramePr>
        <p:xfrm>
          <a:off x="41936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2" name="Google Shape;362;p34"/>
          <p:cNvGraphicFramePr/>
          <p:nvPr/>
        </p:nvGraphicFramePr>
        <p:xfrm>
          <a:off x="1123575" y="282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3" name="Google Shape;363;p34"/>
          <p:cNvSpPr txBox="1"/>
          <p:nvPr/>
        </p:nvSpPr>
        <p:spPr>
          <a:xfrm>
            <a:off x="5481100" y="231561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364" name="Google Shape;364;p34"/>
          <p:cNvSpPr txBox="1"/>
          <p:nvPr/>
        </p:nvSpPr>
        <p:spPr>
          <a:xfrm>
            <a:off x="1319575" y="33346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2</a:t>
            </a:r>
            <a:endParaRPr/>
          </a:p>
        </p:txBody>
      </p:sp>
      <p:sp>
        <p:nvSpPr>
          <p:cNvPr id="365" name="Google Shape;365;p34"/>
          <p:cNvSpPr txBox="1"/>
          <p:nvPr/>
        </p:nvSpPr>
        <p:spPr>
          <a:xfrm>
            <a:off x="3879800" y="30804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6798450" y="3334875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6092700" y="1808775"/>
            <a:ext cx="20391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8" name="Google Shape;368;p34"/>
          <p:cNvGraphicFramePr/>
          <p:nvPr/>
        </p:nvGraphicFramePr>
        <p:xfrm>
          <a:off x="60927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?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9" name="Google Shape;369;p34"/>
          <p:cNvGraphicFramePr/>
          <p:nvPr/>
        </p:nvGraphicFramePr>
        <p:xfrm>
          <a:off x="71123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0" name="Google Shape;370;p34"/>
          <p:cNvGraphicFramePr/>
          <p:nvPr/>
        </p:nvGraphicFramePr>
        <p:xfrm>
          <a:off x="6092700" y="28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1" name="Google Shape;371;p34"/>
          <p:cNvGraphicFramePr/>
          <p:nvPr/>
        </p:nvGraphicFramePr>
        <p:xfrm>
          <a:off x="7112250" y="2826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35"/>
          <p:cNvSpPr/>
          <p:nvPr/>
        </p:nvSpPr>
        <p:spPr>
          <a:xfrm>
            <a:off x="1123525" y="1808938"/>
            <a:ext cx="10197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8" name="Google Shape;378;p35"/>
          <p:cNvGraphicFramePr/>
          <p:nvPr/>
        </p:nvGraphicFramePr>
        <p:xfrm>
          <a:off x="1123575" y="18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9" name="Google Shape;379;p35"/>
          <p:cNvSpPr/>
          <p:nvPr/>
        </p:nvSpPr>
        <p:spPr>
          <a:xfrm>
            <a:off x="3174050" y="2063138"/>
            <a:ext cx="2039100" cy="10173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5"/>
          <p:cNvSpPr txBox="1"/>
          <p:nvPr/>
        </p:nvSpPr>
        <p:spPr>
          <a:xfrm>
            <a:off x="2426375" y="2315688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graphicFrame>
        <p:nvGraphicFramePr>
          <p:cNvPr id="381" name="Google Shape;381;p35"/>
          <p:cNvGraphicFramePr/>
          <p:nvPr/>
        </p:nvGraphicFramePr>
        <p:xfrm>
          <a:off x="31740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2" name="Google Shape;382;p35"/>
          <p:cNvGraphicFramePr/>
          <p:nvPr/>
        </p:nvGraphicFramePr>
        <p:xfrm>
          <a:off x="41936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3" name="Google Shape;383;p35"/>
          <p:cNvGraphicFramePr/>
          <p:nvPr/>
        </p:nvGraphicFramePr>
        <p:xfrm>
          <a:off x="1123575" y="282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4" name="Google Shape;384;p35"/>
          <p:cNvSpPr txBox="1"/>
          <p:nvPr/>
        </p:nvSpPr>
        <p:spPr>
          <a:xfrm>
            <a:off x="5481100" y="231561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385" name="Google Shape;385;p35"/>
          <p:cNvSpPr txBox="1"/>
          <p:nvPr/>
        </p:nvSpPr>
        <p:spPr>
          <a:xfrm>
            <a:off x="1319575" y="33346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2</a:t>
            </a:r>
            <a:endParaRPr/>
          </a:p>
        </p:txBody>
      </p:sp>
      <p:sp>
        <p:nvSpPr>
          <p:cNvPr id="386" name="Google Shape;386;p35"/>
          <p:cNvSpPr txBox="1"/>
          <p:nvPr/>
        </p:nvSpPr>
        <p:spPr>
          <a:xfrm>
            <a:off x="3879800" y="30804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6798450" y="3334875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6092700" y="1808775"/>
            <a:ext cx="20391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9" name="Google Shape;389;p35"/>
          <p:cNvGraphicFramePr/>
          <p:nvPr/>
        </p:nvGraphicFramePr>
        <p:xfrm>
          <a:off x="60927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-1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0" name="Google Shape;390;p35"/>
          <p:cNvGraphicFramePr/>
          <p:nvPr/>
        </p:nvGraphicFramePr>
        <p:xfrm>
          <a:off x="71123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1" name="Google Shape;391;p35"/>
          <p:cNvGraphicFramePr/>
          <p:nvPr/>
        </p:nvGraphicFramePr>
        <p:xfrm>
          <a:off x="6092700" y="28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2" name="Google Shape;392;p35"/>
          <p:cNvGraphicFramePr/>
          <p:nvPr/>
        </p:nvGraphicFramePr>
        <p:xfrm>
          <a:off x="7112250" y="2826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3" name="Google Shape;393;p35"/>
          <p:cNvSpPr/>
          <p:nvPr/>
        </p:nvSpPr>
        <p:spPr>
          <a:xfrm>
            <a:off x="1188187" y="1869950"/>
            <a:ext cx="890375" cy="34642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5"/>
          <p:cNvSpPr/>
          <p:nvPr/>
        </p:nvSpPr>
        <p:spPr>
          <a:xfrm rot="5400000">
            <a:off x="2983062" y="2398463"/>
            <a:ext cx="890375" cy="34642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36"/>
          <p:cNvSpPr/>
          <p:nvPr/>
        </p:nvSpPr>
        <p:spPr>
          <a:xfrm>
            <a:off x="1123525" y="1808938"/>
            <a:ext cx="10197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1" name="Google Shape;401;p36"/>
          <p:cNvGraphicFramePr/>
          <p:nvPr/>
        </p:nvGraphicFramePr>
        <p:xfrm>
          <a:off x="1123575" y="18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2" name="Google Shape;402;p36"/>
          <p:cNvSpPr/>
          <p:nvPr/>
        </p:nvSpPr>
        <p:spPr>
          <a:xfrm>
            <a:off x="3174050" y="2063138"/>
            <a:ext cx="2039100" cy="10173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"/>
          <p:cNvSpPr txBox="1"/>
          <p:nvPr/>
        </p:nvSpPr>
        <p:spPr>
          <a:xfrm>
            <a:off x="2426375" y="2315688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graphicFrame>
        <p:nvGraphicFramePr>
          <p:cNvPr id="404" name="Google Shape;404;p36"/>
          <p:cNvGraphicFramePr/>
          <p:nvPr/>
        </p:nvGraphicFramePr>
        <p:xfrm>
          <a:off x="31740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5" name="Google Shape;405;p36"/>
          <p:cNvGraphicFramePr/>
          <p:nvPr/>
        </p:nvGraphicFramePr>
        <p:xfrm>
          <a:off x="41936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6" name="Google Shape;406;p36"/>
          <p:cNvGraphicFramePr/>
          <p:nvPr/>
        </p:nvGraphicFramePr>
        <p:xfrm>
          <a:off x="1123575" y="282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7" name="Google Shape;407;p36"/>
          <p:cNvSpPr txBox="1"/>
          <p:nvPr/>
        </p:nvSpPr>
        <p:spPr>
          <a:xfrm>
            <a:off x="5481100" y="231561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408" name="Google Shape;408;p36"/>
          <p:cNvSpPr txBox="1"/>
          <p:nvPr/>
        </p:nvSpPr>
        <p:spPr>
          <a:xfrm>
            <a:off x="1319575" y="33346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2</a:t>
            </a:r>
            <a:endParaRPr/>
          </a:p>
        </p:txBody>
      </p:sp>
      <p:sp>
        <p:nvSpPr>
          <p:cNvPr id="409" name="Google Shape;409;p36"/>
          <p:cNvSpPr txBox="1"/>
          <p:nvPr/>
        </p:nvSpPr>
        <p:spPr>
          <a:xfrm>
            <a:off x="3879800" y="30804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10" name="Google Shape;410;p36"/>
          <p:cNvSpPr txBox="1"/>
          <p:nvPr/>
        </p:nvSpPr>
        <p:spPr>
          <a:xfrm>
            <a:off x="6798450" y="3334875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6092700" y="1808775"/>
            <a:ext cx="20391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12" name="Google Shape;412;p36"/>
          <p:cNvGraphicFramePr/>
          <p:nvPr/>
        </p:nvGraphicFramePr>
        <p:xfrm>
          <a:off x="60927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-1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-6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3" name="Google Shape;413;p36"/>
          <p:cNvGraphicFramePr/>
          <p:nvPr/>
        </p:nvGraphicFramePr>
        <p:xfrm>
          <a:off x="71123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4" name="Google Shape;414;p36"/>
          <p:cNvGraphicFramePr/>
          <p:nvPr/>
        </p:nvGraphicFramePr>
        <p:xfrm>
          <a:off x="6092700" y="28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5" name="Google Shape;415;p36"/>
          <p:cNvGraphicFramePr/>
          <p:nvPr/>
        </p:nvGraphicFramePr>
        <p:xfrm>
          <a:off x="7112250" y="2826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6" name="Google Shape;416;p36"/>
          <p:cNvSpPr/>
          <p:nvPr/>
        </p:nvSpPr>
        <p:spPr>
          <a:xfrm>
            <a:off x="1188187" y="1869950"/>
            <a:ext cx="890375" cy="34642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 rot="5400000">
            <a:off x="3484462" y="2398625"/>
            <a:ext cx="890375" cy="34642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1123525" y="1808938"/>
            <a:ext cx="10197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4" name="Google Shape;424;p37"/>
          <p:cNvGraphicFramePr/>
          <p:nvPr/>
        </p:nvGraphicFramePr>
        <p:xfrm>
          <a:off x="1123575" y="18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5" name="Google Shape;425;p37"/>
          <p:cNvSpPr/>
          <p:nvPr/>
        </p:nvSpPr>
        <p:spPr>
          <a:xfrm>
            <a:off x="3174050" y="2063138"/>
            <a:ext cx="2039100" cy="10173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7"/>
          <p:cNvSpPr txBox="1"/>
          <p:nvPr/>
        </p:nvSpPr>
        <p:spPr>
          <a:xfrm>
            <a:off x="2426375" y="2315688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graphicFrame>
        <p:nvGraphicFramePr>
          <p:cNvPr id="427" name="Google Shape;427;p37"/>
          <p:cNvGraphicFramePr/>
          <p:nvPr/>
        </p:nvGraphicFramePr>
        <p:xfrm>
          <a:off x="31740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8" name="Google Shape;428;p37"/>
          <p:cNvGraphicFramePr/>
          <p:nvPr/>
        </p:nvGraphicFramePr>
        <p:xfrm>
          <a:off x="41936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9" name="Google Shape;429;p37"/>
          <p:cNvGraphicFramePr/>
          <p:nvPr/>
        </p:nvGraphicFramePr>
        <p:xfrm>
          <a:off x="1123575" y="282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0" name="Google Shape;430;p37"/>
          <p:cNvSpPr txBox="1"/>
          <p:nvPr/>
        </p:nvSpPr>
        <p:spPr>
          <a:xfrm>
            <a:off x="5481100" y="231561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431" name="Google Shape;431;p37"/>
          <p:cNvSpPr txBox="1"/>
          <p:nvPr/>
        </p:nvSpPr>
        <p:spPr>
          <a:xfrm>
            <a:off x="1319575" y="33346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2</a:t>
            </a:r>
            <a:endParaRPr/>
          </a:p>
        </p:txBody>
      </p:sp>
      <p:sp>
        <p:nvSpPr>
          <p:cNvPr id="432" name="Google Shape;432;p37"/>
          <p:cNvSpPr txBox="1"/>
          <p:nvPr/>
        </p:nvSpPr>
        <p:spPr>
          <a:xfrm>
            <a:off x="3879800" y="30804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33" name="Google Shape;433;p37"/>
          <p:cNvSpPr txBox="1"/>
          <p:nvPr/>
        </p:nvSpPr>
        <p:spPr>
          <a:xfrm>
            <a:off x="6798450" y="3334875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34" name="Google Shape;434;p37"/>
          <p:cNvSpPr/>
          <p:nvPr/>
        </p:nvSpPr>
        <p:spPr>
          <a:xfrm>
            <a:off x="6092700" y="1808775"/>
            <a:ext cx="20391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35" name="Google Shape;435;p37"/>
          <p:cNvGraphicFramePr/>
          <p:nvPr/>
        </p:nvGraphicFramePr>
        <p:xfrm>
          <a:off x="60927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-1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-6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6" name="Google Shape;436;p37"/>
          <p:cNvGraphicFramePr/>
          <p:nvPr/>
        </p:nvGraphicFramePr>
        <p:xfrm>
          <a:off x="71123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-1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7" name="Google Shape;437;p37"/>
          <p:cNvGraphicFramePr/>
          <p:nvPr/>
        </p:nvGraphicFramePr>
        <p:xfrm>
          <a:off x="6092700" y="28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8" name="Google Shape;438;p37"/>
          <p:cNvGraphicFramePr/>
          <p:nvPr/>
        </p:nvGraphicFramePr>
        <p:xfrm>
          <a:off x="7112250" y="2826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9" name="Google Shape;439;p37"/>
          <p:cNvSpPr/>
          <p:nvPr/>
        </p:nvSpPr>
        <p:spPr>
          <a:xfrm>
            <a:off x="1188187" y="1869950"/>
            <a:ext cx="890375" cy="34642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7"/>
          <p:cNvSpPr/>
          <p:nvPr/>
        </p:nvSpPr>
        <p:spPr>
          <a:xfrm rot="5400000">
            <a:off x="4024212" y="2398638"/>
            <a:ext cx="890375" cy="34642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38"/>
          <p:cNvSpPr/>
          <p:nvPr/>
        </p:nvSpPr>
        <p:spPr>
          <a:xfrm>
            <a:off x="1123525" y="1808938"/>
            <a:ext cx="10197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47" name="Google Shape;447;p38"/>
          <p:cNvGraphicFramePr/>
          <p:nvPr/>
        </p:nvGraphicFramePr>
        <p:xfrm>
          <a:off x="1123575" y="18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8" name="Google Shape;448;p38"/>
          <p:cNvSpPr/>
          <p:nvPr/>
        </p:nvSpPr>
        <p:spPr>
          <a:xfrm>
            <a:off x="3174050" y="2063138"/>
            <a:ext cx="2039100" cy="10173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8"/>
          <p:cNvSpPr txBox="1"/>
          <p:nvPr/>
        </p:nvSpPr>
        <p:spPr>
          <a:xfrm>
            <a:off x="2426375" y="2315688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graphicFrame>
        <p:nvGraphicFramePr>
          <p:cNvPr id="450" name="Google Shape;450;p38"/>
          <p:cNvGraphicFramePr/>
          <p:nvPr/>
        </p:nvGraphicFramePr>
        <p:xfrm>
          <a:off x="31740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1" name="Google Shape;451;p38"/>
          <p:cNvGraphicFramePr/>
          <p:nvPr/>
        </p:nvGraphicFramePr>
        <p:xfrm>
          <a:off x="41936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2" name="Google Shape;452;p38"/>
          <p:cNvGraphicFramePr/>
          <p:nvPr/>
        </p:nvGraphicFramePr>
        <p:xfrm>
          <a:off x="1123575" y="282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3" name="Google Shape;453;p38"/>
          <p:cNvSpPr txBox="1"/>
          <p:nvPr/>
        </p:nvSpPr>
        <p:spPr>
          <a:xfrm>
            <a:off x="5481100" y="231561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454" name="Google Shape;454;p38"/>
          <p:cNvSpPr txBox="1"/>
          <p:nvPr/>
        </p:nvSpPr>
        <p:spPr>
          <a:xfrm>
            <a:off x="1319575" y="33346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2</a:t>
            </a:r>
            <a:endParaRPr/>
          </a:p>
        </p:txBody>
      </p:sp>
      <p:sp>
        <p:nvSpPr>
          <p:cNvPr id="455" name="Google Shape;455;p38"/>
          <p:cNvSpPr txBox="1"/>
          <p:nvPr/>
        </p:nvSpPr>
        <p:spPr>
          <a:xfrm>
            <a:off x="3879800" y="30804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56" name="Google Shape;456;p38"/>
          <p:cNvSpPr txBox="1"/>
          <p:nvPr/>
        </p:nvSpPr>
        <p:spPr>
          <a:xfrm>
            <a:off x="6798450" y="3334875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57" name="Google Shape;457;p38"/>
          <p:cNvSpPr/>
          <p:nvPr/>
        </p:nvSpPr>
        <p:spPr>
          <a:xfrm>
            <a:off x="6092700" y="1808775"/>
            <a:ext cx="20391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8" name="Google Shape;458;p38"/>
          <p:cNvGraphicFramePr/>
          <p:nvPr/>
        </p:nvGraphicFramePr>
        <p:xfrm>
          <a:off x="60927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-1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-6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9" name="Google Shape;459;p38"/>
          <p:cNvGraphicFramePr/>
          <p:nvPr/>
        </p:nvGraphicFramePr>
        <p:xfrm>
          <a:off x="71123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-1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-8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60" name="Google Shape;460;p38"/>
          <p:cNvGraphicFramePr/>
          <p:nvPr/>
        </p:nvGraphicFramePr>
        <p:xfrm>
          <a:off x="6092700" y="28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61" name="Google Shape;461;p38"/>
          <p:cNvGraphicFramePr/>
          <p:nvPr/>
        </p:nvGraphicFramePr>
        <p:xfrm>
          <a:off x="7112250" y="2826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2" name="Google Shape;462;p38"/>
          <p:cNvSpPr/>
          <p:nvPr/>
        </p:nvSpPr>
        <p:spPr>
          <a:xfrm>
            <a:off x="1188187" y="1869950"/>
            <a:ext cx="890375" cy="34642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8"/>
          <p:cNvSpPr/>
          <p:nvPr/>
        </p:nvSpPr>
        <p:spPr>
          <a:xfrm rot="5400000">
            <a:off x="4491037" y="2398625"/>
            <a:ext cx="890375" cy="34642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39"/>
          <p:cNvSpPr/>
          <p:nvPr/>
        </p:nvSpPr>
        <p:spPr>
          <a:xfrm>
            <a:off x="1123525" y="1808938"/>
            <a:ext cx="10197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70" name="Google Shape;470;p39"/>
          <p:cNvGraphicFramePr/>
          <p:nvPr/>
        </p:nvGraphicFramePr>
        <p:xfrm>
          <a:off x="1123575" y="18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1" name="Google Shape;471;p39"/>
          <p:cNvSpPr/>
          <p:nvPr/>
        </p:nvSpPr>
        <p:spPr>
          <a:xfrm>
            <a:off x="3174050" y="2063138"/>
            <a:ext cx="2039100" cy="10173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9"/>
          <p:cNvSpPr txBox="1"/>
          <p:nvPr/>
        </p:nvSpPr>
        <p:spPr>
          <a:xfrm>
            <a:off x="2426375" y="2315688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graphicFrame>
        <p:nvGraphicFramePr>
          <p:cNvPr id="473" name="Google Shape;473;p39"/>
          <p:cNvGraphicFramePr/>
          <p:nvPr/>
        </p:nvGraphicFramePr>
        <p:xfrm>
          <a:off x="31740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4" name="Google Shape;474;p39"/>
          <p:cNvGraphicFramePr/>
          <p:nvPr/>
        </p:nvGraphicFramePr>
        <p:xfrm>
          <a:off x="41936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5" name="Google Shape;475;p39"/>
          <p:cNvGraphicFramePr/>
          <p:nvPr/>
        </p:nvGraphicFramePr>
        <p:xfrm>
          <a:off x="1123575" y="282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6" name="Google Shape;476;p39"/>
          <p:cNvSpPr txBox="1"/>
          <p:nvPr/>
        </p:nvSpPr>
        <p:spPr>
          <a:xfrm>
            <a:off x="5481100" y="231561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477" name="Google Shape;477;p39"/>
          <p:cNvSpPr txBox="1"/>
          <p:nvPr/>
        </p:nvSpPr>
        <p:spPr>
          <a:xfrm>
            <a:off x="1319575" y="33346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2</a:t>
            </a:r>
            <a:endParaRPr/>
          </a:p>
        </p:txBody>
      </p:sp>
      <p:sp>
        <p:nvSpPr>
          <p:cNvPr id="478" name="Google Shape;478;p39"/>
          <p:cNvSpPr txBox="1"/>
          <p:nvPr/>
        </p:nvSpPr>
        <p:spPr>
          <a:xfrm>
            <a:off x="3879800" y="30804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6798450" y="3334875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6092700" y="1808775"/>
            <a:ext cx="20391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1" name="Google Shape;481;p39"/>
          <p:cNvGraphicFramePr/>
          <p:nvPr/>
        </p:nvGraphicFramePr>
        <p:xfrm>
          <a:off x="60927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-1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-6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2" name="Google Shape;482;p39"/>
          <p:cNvGraphicFramePr/>
          <p:nvPr/>
        </p:nvGraphicFramePr>
        <p:xfrm>
          <a:off x="71123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-1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-8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?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3" name="Google Shape;483;p39"/>
          <p:cNvGraphicFramePr/>
          <p:nvPr/>
        </p:nvGraphicFramePr>
        <p:xfrm>
          <a:off x="6092700" y="28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4" name="Google Shape;484;p39"/>
          <p:cNvGraphicFramePr/>
          <p:nvPr/>
        </p:nvGraphicFramePr>
        <p:xfrm>
          <a:off x="7112250" y="2826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5" name="Google Shape;485;p39"/>
          <p:cNvSpPr txBox="1"/>
          <p:nvPr/>
        </p:nvSpPr>
        <p:spPr>
          <a:xfrm>
            <a:off x="4005000" y="319650"/>
            <a:ext cx="11340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?</a:t>
            </a:r>
            <a:endParaRPr b="1" sz="6000">
              <a:solidFill>
                <a:srgbClr val="FF0000"/>
              </a:solidFill>
            </a:endParaRPr>
          </a:p>
        </p:txBody>
      </p:sp>
      <p:sp>
        <p:nvSpPr>
          <p:cNvPr id="486" name="Google Shape;486;p39"/>
          <p:cNvSpPr/>
          <p:nvPr/>
        </p:nvSpPr>
        <p:spPr>
          <a:xfrm>
            <a:off x="7188250" y="2403225"/>
            <a:ext cx="336900" cy="33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40"/>
          <p:cNvSpPr/>
          <p:nvPr/>
        </p:nvSpPr>
        <p:spPr>
          <a:xfrm>
            <a:off x="1123525" y="1808938"/>
            <a:ext cx="10197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93" name="Google Shape;493;p40"/>
          <p:cNvGraphicFramePr/>
          <p:nvPr/>
        </p:nvGraphicFramePr>
        <p:xfrm>
          <a:off x="1123575" y="18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4" name="Google Shape;494;p40"/>
          <p:cNvSpPr/>
          <p:nvPr/>
        </p:nvSpPr>
        <p:spPr>
          <a:xfrm>
            <a:off x="3174050" y="2063138"/>
            <a:ext cx="2039100" cy="10173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0"/>
          <p:cNvSpPr txBox="1"/>
          <p:nvPr/>
        </p:nvSpPr>
        <p:spPr>
          <a:xfrm>
            <a:off x="2426375" y="2315688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graphicFrame>
        <p:nvGraphicFramePr>
          <p:cNvPr id="496" name="Google Shape;496;p40"/>
          <p:cNvGraphicFramePr/>
          <p:nvPr/>
        </p:nvGraphicFramePr>
        <p:xfrm>
          <a:off x="31740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7" name="Google Shape;497;p40"/>
          <p:cNvGraphicFramePr/>
          <p:nvPr/>
        </p:nvGraphicFramePr>
        <p:xfrm>
          <a:off x="41936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8" name="Google Shape;498;p40"/>
          <p:cNvGraphicFramePr/>
          <p:nvPr/>
        </p:nvGraphicFramePr>
        <p:xfrm>
          <a:off x="1123575" y="282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9" name="Google Shape;499;p40"/>
          <p:cNvSpPr txBox="1"/>
          <p:nvPr/>
        </p:nvSpPr>
        <p:spPr>
          <a:xfrm>
            <a:off x="5481100" y="231561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500" name="Google Shape;500;p40"/>
          <p:cNvSpPr txBox="1"/>
          <p:nvPr/>
        </p:nvSpPr>
        <p:spPr>
          <a:xfrm>
            <a:off x="1319575" y="33346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2</a:t>
            </a:r>
            <a:endParaRPr/>
          </a:p>
        </p:txBody>
      </p:sp>
      <p:sp>
        <p:nvSpPr>
          <p:cNvPr id="501" name="Google Shape;501;p40"/>
          <p:cNvSpPr txBox="1"/>
          <p:nvPr/>
        </p:nvSpPr>
        <p:spPr>
          <a:xfrm>
            <a:off x="3879800" y="30804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6798450" y="3334875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6092700" y="1808775"/>
            <a:ext cx="20391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4" name="Google Shape;504;p40"/>
          <p:cNvGraphicFramePr/>
          <p:nvPr/>
        </p:nvGraphicFramePr>
        <p:xfrm>
          <a:off x="60927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-1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-6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05" name="Google Shape;505;p40"/>
          <p:cNvGraphicFramePr/>
          <p:nvPr/>
        </p:nvGraphicFramePr>
        <p:xfrm>
          <a:off x="71123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-1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-8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</a:rPr>
                        <a:t>3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06" name="Google Shape;506;p40"/>
          <p:cNvGraphicFramePr/>
          <p:nvPr/>
        </p:nvGraphicFramePr>
        <p:xfrm>
          <a:off x="6092700" y="28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07" name="Google Shape;507;p40"/>
          <p:cNvGraphicFramePr/>
          <p:nvPr/>
        </p:nvGraphicFramePr>
        <p:xfrm>
          <a:off x="7112250" y="2826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8" name="Google Shape;508;p40"/>
          <p:cNvSpPr/>
          <p:nvPr/>
        </p:nvSpPr>
        <p:spPr>
          <a:xfrm>
            <a:off x="1208037" y="2398638"/>
            <a:ext cx="890375" cy="34642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0"/>
          <p:cNvSpPr/>
          <p:nvPr/>
        </p:nvSpPr>
        <p:spPr>
          <a:xfrm rot="5400000">
            <a:off x="4024212" y="2398650"/>
            <a:ext cx="890375" cy="346425"/>
          </a:xfrm>
          <a:prstGeom prst="flowChartProcess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1123525" y="1808938"/>
            <a:ext cx="10197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6" name="Google Shape;516;p41"/>
          <p:cNvGraphicFramePr/>
          <p:nvPr/>
        </p:nvGraphicFramePr>
        <p:xfrm>
          <a:off x="1123575" y="18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7" name="Google Shape;517;p41"/>
          <p:cNvSpPr/>
          <p:nvPr/>
        </p:nvSpPr>
        <p:spPr>
          <a:xfrm>
            <a:off x="3174050" y="2063138"/>
            <a:ext cx="2039100" cy="10173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1"/>
          <p:cNvSpPr txBox="1"/>
          <p:nvPr/>
        </p:nvSpPr>
        <p:spPr>
          <a:xfrm>
            <a:off x="2426375" y="2315688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graphicFrame>
        <p:nvGraphicFramePr>
          <p:cNvPr id="519" name="Google Shape;519;p41"/>
          <p:cNvGraphicFramePr/>
          <p:nvPr/>
        </p:nvGraphicFramePr>
        <p:xfrm>
          <a:off x="31740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20" name="Google Shape;520;p41"/>
          <p:cNvGraphicFramePr/>
          <p:nvPr/>
        </p:nvGraphicFramePr>
        <p:xfrm>
          <a:off x="4193650" y="20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21" name="Google Shape;521;p41"/>
          <p:cNvGraphicFramePr/>
          <p:nvPr/>
        </p:nvGraphicFramePr>
        <p:xfrm>
          <a:off x="1123575" y="282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2" name="Google Shape;522;p41"/>
          <p:cNvSpPr txBox="1"/>
          <p:nvPr/>
        </p:nvSpPr>
        <p:spPr>
          <a:xfrm>
            <a:off x="5481100" y="231561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523" name="Google Shape;523;p41"/>
          <p:cNvSpPr txBox="1"/>
          <p:nvPr/>
        </p:nvSpPr>
        <p:spPr>
          <a:xfrm>
            <a:off x="1319575" y="33346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2</a:t>
            </a:r>
            <a:endParaRPr/>
          </a:p>
        </p:txBody>
      </p:sp>
      <p:sp>
        <p:nvSpPr>
          <p:cNvPr id="524" name="Google Shape;524;p41"/>
          <p:cNvSpPr txBox="1"/>
          <p:nvPr/>
        </p:nvSpPr>
        <p:spPr>
          <a:xfrm>
            <a:off x="3879800" y="3080450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6798450" y="3334875"/>
            <a:ext cx="627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3</a:t>
            </a:r>
            <a:r>
              <a:rPr lang="en"/>
              <a:t> x </a:t>
            </a:r>
            <a:r>
              <a:rPr b="1" lang="en">
                <a:solidFill>
                  <a:srgbClr val="0000FF"/>
                </a:solidFill>
              </a:rPr>
              <a:t>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26" name="Google Shape;526;p41"/>
          <p:cNvSpPr/>
          <p:nvPr/>
        </p:nvSpPr>
        <p:spPr>
          <a:xfrm>
            <a:off x="6092700" y="1808775"/>
            <a:ext cx="2039100" cy="15258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7" name="Google Shape;527;p41"/>
          <p:cNvGraphicFramePr/>
          <p:nvPr/>
        </p:nvGraphicFramePr>
        <p:xfrm>
          <a:off x="60927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-1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-6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7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2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28" name="Google Shape;528;p41"/>
          <p:cNvGraphicFramePr/>
          <p:nvPr/>
        </p:nvGraphicFramePr>
        <p:xfrm>
          <a:off x="7112300" y="18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-1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-8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3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8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29" name="Google Shape;529;p41"/>
          <p:cNvGraphicFramePr/>
          <p:nvPr/>
        </p:nvGraphicFramePr>
        <p:xfrm>
          <a:off x="6092700" y="28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1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-2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30" name="Google Shape;530;p41"/>
          <p:cNvGraphicFramePr/>
          <p:nvPr/>
        </p:nvGraphicFramePr>
        <p:xfrm>
          <a:off x="7112250" y="2826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0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-4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40803" r="0" t="0"/>
          <a:stretch/>
        </p:blipFill>
        <p:spPr>
          <a:xfrm>
            <a:off x="3752725" y="1438875"/>
            <a:ext cx="2596850" cy="20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1050" y="1341988"/>
            <a:ext cx="3447926" cy="245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8149" y="1926324"/>
            <a:ext cx="1290849" cy="12908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6085750" y="112375"/>
            <a:ext cx="864600" cy="8646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6734100" y="950900"/>
            <a:ext cx="1080600" cy="1227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/>
          <p:nvPr/>
        </p:nvCxnSpPr>
        <p:spPr>
          <a:xfrm>
            <a:off x="6670375" y="1111925"/>
            <a:ext cx="1080600" cy="12276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5"/>
          <p:cNvCxnSpPr/>
          <p:nvPr/>
        </p:nvCxnSpPr>
        <p:spPr>
          <a:xfrm>
            <a:off x="6886500" y="909900"/>
            <a:ext cx="1080600" cy="1227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5"/>
          <p:cNvCxnSpPr/>
          <p:nvPr/>
        </p:nvCxnSpPr>
        <p:spPr>
          <a:xfrm rot="8422382">
            <a:off x="6069589" y="1886567"/>
            <a:ext cx="1318466" cy="1370077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/>
          <p:nvPr/>
        </p:nvCxnSpPr>
        <p:spPr>
          <a:xfrm rot="8422382">
            <a:off x="5995311" y="1717418"/>
            <a:ext cx="1318466" cy="1370077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/>
          <p:nvPr/>
        </p:nvCxnSpPr>
        <p:spPr>
          <a:xfrm rot="8422382">
            <a:off x="5960556" y="2035609"/>
            <a:ext cx="1318466" cy="137007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 rot="10800000">
            <a:off x="4477775" y="2187150"/>
            <a:ext cx="1089300" cy="267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/>
          <p:nvPr/>
        </p:nvCxnSpPr>
        <p:spPr>
          <a:xfrm flipH="1">
            <a:off x="4451875" y="2498275"/>
            <a:ext cx="1132500" cy="51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5"/>
          <p:cNvCxnSpPr/>
          <p:nvPr/>
        </p:nvCxnSpPr>
        <p:spPr>
          <a:xfrm flipH="1">
            <a:off x="4486475" y="2550150"/>
            <a:ext cx="1080600" cy="38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5"/>
          <p:cNvSpPr/>
          <p:nvPr/>
        </p:nvSpPr>
        <p:spPr>
          <a:xfrm rot="9723325">
            <a:off x="3353724" y="2528004"/>
            <a:ext cx="955744" cy="26167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rot="10799844">
            <a:off x="2253877" y="2401198"/>
            <a:ext cx="1190106" cy="340794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8423026">
            <a:off x="1608968" y="2312288"/>
            <a:ext cx="726021" cy="423574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1803312">
            <a:off x="981749" y="2222684"/>
            <a:ext cx="737058" cy="19682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 rot="-3300789">
            <a:off x="439913" y="1940125"/>
            <a:ext cx="901168" cy="550086"/>
          </a:xfrm>
          <a:custGeom>
            <a:rect b="b" l="l" r="r" t="t"/>
            <a:pathLst>
              <a:path extrusionOk="0" h="22003" w="36046">
                <a:moveTo>
                  <a:pt x="20730" y="15906"/>
                </a:moveTo>
                <a:cubicBezTo>
                  <a:pt x="20730" y="19724"/>
                  <a:pt x="13976" y="23402"/>
                  <a:pt x="10702" y="21438"/>
                </a:cubicBezTo>
                <a:cubicBezTo>
                  <a:pt x="8617" y="20187"/>
                  <a:pt x="7836" y="15264"/>
                  <a:pt x="10011" y="14177"/>
                </a:cubicBezTo>
                <a:cubicBezTo>
                  <a:pt x="10816" y="13774"/>
                  <a:pt x="8836" y="15906"/>
                  <a:pt x="7936" y="15906"/>
                </a:cubicBezTo>
                <a:cubicBezTo>
                  <a:pt x="5491" y="15906"/>
                  <a:pt x="2404" y="16597"/>
                  <a:pt x="675" y="14868"/>
                </a:cubicBezTo>
                <a:cubicBezTo>
                  <a:pt x="-558" y="13635"/>
                  <a:pt x="133" y="10915"/>
                  <a:pt x="1366" y="9682"/>
                </a:cubicBezTo>
                <a:cubicBezTo>
                  <a:pt x="2501" y="8547"/>
                  <a:pt x="5861" y="9558"/>
                  <a:pt x="5861" y="7953"/>
                </a:cubicBezTo>
                <a:cubicBezTo>
                  <a:pt x="5861" y="5622"/>
                  <a:pt x="3004" y="2494"/>
                  <a:pt x="4824" y="1037"/>
                </a:cubicBezTo>
                <a:cubicBezTo>
                  <a:pt x="6896" y="-621"/>
                  <a:pt x="10175" y="170"/>
                  <a:pt x="12777" y="691"/>
                </a:cubicBezTo>
                <a:cubicBezTo>
                  <a:pt x="14157" y="967"/>
                  <a:pt x="15240" y="4107"/>
                  <a:pt x="16235" y="3112"/>
                </a:cubicBezTo>
                <a:cubicBezTo>
                  <a:pt x="18097" y="1250"/>
                  <a:pt x="20863" y="0"/>
                  <a:pt x="23496" y="0"/>
                </a:cubicBezTo>
                <a:cubicBezTo>
                  <a:pt x="25574" y="0"/>
                  <a:pt x="28341" y="1407"/>
                  <a:pt x="28683" y="3457"/>
                </a:cubicBezTo>
                <a:cubicBezTo>
                  <a:pt x="28810" y="4220"/>
                  <a:pt x="27992" y="6223"/>
                  <a:pt x="27646" y="5532"/>
                </a:cubicBezTo>
                <a:cubicBezTo>
                  <a:pt x="26398" y="3039"/>
                  <a:pt x="35399" y="3835"/>
                  <a:pt x="35944" y="6569"/>
                </a:cubicBezTo>
                <a:cubicBezTo>
                  <a:pt x="36046" y="7078"/>
                  <a:pt x="36046" y="7098"/>
                  <a:pt x="35944" y="7607"/>
                </a:cubicBezTo>
                <a:cubicBezTo>
                  <a:pt x="35561" y="9528"/>
                  <a:pt x="32142" y="8987"/>
                  <a:pt x="30758" y="10373"/>
                </a:cubicBezTo>
                <a:cubicBezTo>
                  <a:pt x="28717" y="12417"/>
                  <a:pt x="37218" y="16247"/>
                  <a:pt x="34907" y="17980"/>
                </a:cubicBezTo>
                <a:cubicBezTo>
                  <a:pt x="31372" y="20630"/>
                  <a:pt x="25718" y="18227"/>
                  <a:pt x="21767" y="1625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Google Shape;91;p15"/>
          <p:cNvSpPr/>
          <p:nvPr/>
        </p:nvSpPr>
        <p:spPr>
          <a:xfrm rot="-1205049">
            <a:off x="730616" y="1914204"/>
            <a:ext cx="319744" cy="60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?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Пример использования: матрица поворота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3475"/>
            <a:ext cx="28765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43"/>
          <p:cNvPicPr preferRelativeResize="0"/>
          <p:nvPr/>
        </p:nvPicPr>
        <p:blipFill rotWithShape="1">
          <a:blip r:embed="rId3">
            <a:alphaModFix/>
          </a:blip>
          <a:srcRect b="0" l="40803" r="0" t="0"/>
          <a:stretch/>
        </p:blipFill>
        <p:spPr>
          <a:xfrm>
            <a:off x="3752725" y="1438875"/>
            <a:ext cx="2596850" cy="20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1050" y="1341988"/>
            <a:ext cx="3447926" cy="245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8149" y="1926324"/>
            <a:ext cx="1290849" cy="129084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3"/>
          <p:cNvSpPr/>
          <p:nvPr/>
        </p:nvSpPr>
        <p:spPr>
          <a:xfrm>
            <a:off x="6085750" y="112375"/>
            <a:ext cx="864600" cy="8646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7" name="Google Shape;547;p43"/>
          <p:cNvCxnSpPr/>
          <p:nvPr/>
        </p:nvCxnSpPr>
        <p:spPr>
          <a:xfrm>
            <a:off x="6734100" y="950900"/>
            <a:ext cx="1080600" cy="1227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43"/>
          <p:cNvCxnSpPr/>
          <p:nvPr/>
        </p:nvCxnSpPr>
        <p:spPr>
          <a:xfrm>
            <a:off x="6670375" y="1111925"/>
            <a:ext cx="1080600" cy="12276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43"/>
          <p:cNvCxnSpPr/>
          <p:nvPr/>
        </p:nvCxnSpPr>
        <p:spPr>
          <a:xfrm>
            <a:off x="6886500" y="909900"/>
            <a:ext cx="1080600" cy="1227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43"/>
          <p:cNvCxnSpPr/>
          <p:nvPr/>
        </p:nvCxnSpPr>
        <p:spPr>
          <a:xfrm rot="8422382">
            <a:off x="6069589" y="1886567"/>
            <a:ext cx="1318466" cy="1370077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43"/>
          <p:cNvCxnSpPr/>
          <p:nvPr/>
        </p:nvCxnSpPr>
        <p:spPr>
          <a:xfrm rot="8422382">
            <a:off x="5995311" y="1717418"/>
            <a:ext cx="1318466" cy="1370077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43"/>
          <p:cNvCxnSpPr/>
          <p:nvPr/>
        </p:nvCxnSpPr>
        <p:spPr>
          <a:xfrm rot="8422382">
            <a:off x="5960556" y="2035609"/>
            <a:ext cx="1318466" cy="137007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43"/>
          <p:cNvCxnSpPr/>
          <p:nvPr/>
        </p:nvCxnSpPr>
        <p:spPr>
          <a:xfrm rot="10800000">
            <a:off x="4477775" y="2187150"/>
            <a:ext cx="1089300" cy="267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43"/>
          <p:cNvCxnSpPr/>
          <p:nvPr/>
        </p:nvCxnSpPr>
        <p:spPr>
          <a:xfrm flipH="1">
            <a:off x="4451875" y="2498275"/>
            <a:ext cx="1132500" cy="51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43"/>
          <p:cNvCxnSpPr/>
          <p:nvPr/>
        </p:nvCxnSpPr>
        <p:spPr>
          <a:xfrm flipH="1">
            <a:off x="4486475" y="2550150"/>
            <a:ext cx="1080600" cy="38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43"/>
          <p:cNvSpPr/>
          <p:nvPr/>
        </p:nvSpPr>
        <p:spPr>
          <a:xfrm rot="9723325">
            <a:off x="3353724" y="2528004"/>
            <a:ext cx="955744" cy="26167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3"/>
          <p:cNvSpPr/>
          <p:nvPr/>
        </p:nvSpPr>
        <p:spPr>
          <a:xfrm rot="10799844">
            <a:off x="2253877" y="2401198"/>
            <a:ext cx="1190106" cy="340794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3"/>
          <p:cNvSpPr/>
          <p:nvPr/>
        </p:nvSpPr>
        <p:spPr>
          <a:xfrm rot="8423026">
            <a:off x="1608968" y="2312288"/>
            <a:ext cx="726021" cy="423574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3"/>
          <p:cNvSpPr/>
          <p:nvPr/>
        </p:nvSpPr>
        <p:spPr>
          <a:xfrm rot="1803312">
            <a:off x="981749" y="2222684"/>
            <a:ext cx="737058" cy="19682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3"/>
          <p:cNvSpPr/>
          <p:nvPr/>
        </p:nvSpPr>
        <p:spPr>
          <a:xfrm rot="-3300789">
            <a:off x="439913" y="1940125"/>
            <a:ext cx="901168" cy="550086"/>
          </a:xfrm>
          <a:custGeom>
            <a:rect b="b" l="l" r="r" t="t"/>
            <a:pathLst>
              <a:path extrusionOk="0" h="22003" w="36046">
                <a:moveTo>
                  <a:pt x="20730" y="15906"/>
                </a:moveTo>
                <a:cubicBezTo>
                  <a:pt x="20730" y="19724"/>
                  <a:pt x="13976" y="23402"/>
                  <a:pt x="10702" y="21438"/>
                </a:cubicBezTo>
                <a:cubicBezTo>
                  <a:pt x="8617" y="20187"/>
                  <a:pt x="7836" y="15264"/>
                  <a:pt x="10011" y="14177"/>
                </a:cubicBezTo>
                <a:cubicBezTo>
                  <a:pt x="10816" y="13774"/>
                  <a:pt x="8836" y="15906"/>
                  <a:pt x="7936" y="15906"/>
                </a:cubicBezTo>
                <a:cubicBezTo>
                  <a:pt x="5491" y="15906"/>
                  <a:pt x="2404" y="16597"/>
                  <a:pt x="675" y="14868"/>
                </a:cubicBezTo>
                <a:cubicBezTo>
                  <a:pt x="-558" y="13635"/>
                  <a:pt x="133" y="10915"/>
                  <a:pt x="1366" y="9682"/>
                </a:cubicBezTo>
                <a:cubicBezTo>
                  <a:pt x="2501" y="8547"/>
                  <a:pt x="5861" y="9558"/>
                  <a:pt x="5861" y="7953"/>
                </a:cubicBezTo>
                <a:cubicBezTo>
                  <a:pt x="5861" y="5622"/>
                  <a:pt x="3004" y="2494"/>
                  <a:pt x="4824" y="1037"/>
                </a:cubicBezTo>
                <a:cubicBezTo>
                  <a:pt x="6896" y="-621"/>
                  <a:pt x="10175" y="170"/>
                  <a:pt x="12777" y="691"/>
                </a:cubicBezTo>
                <a:cubicBezTo>
                  <a:pt x="14157" y="967"/>
                  <a:pt x="15240" y="4107"/>
                  <a:pt x="16235" y="3112"/>
                </a:cubicBezTo>
                <a:cubicBezTo>
                  <a:pt x="18097" y="1250"/>
                  <a:pt x="20863" y="0"/>
                  <a:pt x="23496" y="0"/>
                </a:cubicBezTo>
                <a:cubicBezTo>
                  <a:pt x="25574" y="0"/>
                  <a:pt x="28341" y="1407"/>
                  <a:pt x="28683" y="3457"/>
                </a:cubicBezTo>
                <a:cubicBezTo>
                  <a:pt x="28810" y="4220"/>
                  <a:pt x="27992" y="6223"/>
                  <a:pt x="27646" y="5532"/>
                </a:cubicBezTo>
                <a:cubicBezTo>
                  <a:pt x="26398" y="3039"/>
                  <a:pt x="35399" y="3835"/>
                  <a:pt x="35944" y="6569"/>
                </a:cubicBezTo>
                <a:cubicBezTo>
                  <a:pt x="36046" y="7078"/>
                  <a:pt x="36046" y="7098"/>
                  <a:pt x="35944" y="7607"/>
                </a:cubicBezTo>
                <a:cubicBezTo>
                  <a:pt x="35561" y="9528"/>
                  <a:pt x="32142" y="8987"/>
                  <a:pt x="30758" y="10373"/>
                </a:cubicBezTo>
                <a:cubicBezTo>
                  <a:pt x="28717" y="12417"/>
                  <a:pt x="37218" y="16247"/>
                  <a:pt x="34907" y="17980"/>
                </a:cubicBezTo>
                <a:cubicBezTo>
                  <a:pt x="31372" y="20630"/>
                  <a:pt x="25718" y="18227"/>
                  <a:pt x="21767" y="1625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1" name="Google Shape;561;p43"/>
          <p:cNvSpPr/>
          <p:nvPr/>
        </p:nvSpPr>
        <p:spPr>
          <a:xfrm rot="-1205049">
            <a:off x="730616" y="1914204"/>
            <a:ext cx="319744" cy="60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?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562" name="Google Shape;562;p43"/>
          <p:cNvSpPr txBox="1"/>
          <p:nvPr>
            <p:ph type="title"/>
          </p:nvPr>
        </p:nvSpPr>
        <p:spPr>
          <a:xfrm>
            <a:off x="233900" y="112375"/>
            <a:ext cx="55407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Можно ли с помощью матриц и векторов построить похожую модель?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44"/>
          <p:cNvPicPr preferRelativeResize="0"/>
          <p:nvPr/>
        </p:nvPicPr>
        <p:blipFill rotWithShape="1">
          <a:blip r:embed="rId3">
            <a:alphaModFix/>
          </a:blip>
          <a:srcRect b="0" l="40803" r="0" t="0"/>
          <a:stretch/>
        </p:blipFill>
        <p:spPr>
          <a:xfrm>
            <a:off x="3752725" y="1438875"/>
            <a:ext cx="2596850" cy="20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1050" y="1341988"/>
            <a:ext cx="3447926" cy="245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4"/>
          <p:cNvSpPr/>
          <p:nvPr/>
        </p:nvSpPr>
        <p:spPr>
          <a:xfrm>
            <a:off x="6085750" y="112375"/>
            <a:ext cx="864600" cy="8646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1" name="Google Shape;571;p44"/>
          <p:cNvCxnSpPr/>
          <p:nvPr/>
        </p:nvCxnSpPr>
        <p:spPr>
          <a:xfrm>
            <a:off x="6734100" y="950900"/>
            <a:ext cx="1080600" cy="1227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44"/>
          <p:cNvCxnSpPr/>
          <p:nvPr/>
        </p:nvCxnSpPr>
        <p:spPr>
          <a:xfrm>
            <a:off x="6670375" y="1111925"/>
            <a:ext cx="1080600" cy="12276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44"/>
          <p:cNvCxnSpPr/>
          <p:nvPr/>
        </p:nvCxnSpPr>
        <p:spPr>
          <a:xfrm>
            <a:off x="6886500" y="909900"/>
            <a:ext cx="1080600" cy="1227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44"/>
          <p:cNvCxnSpPr/>
          <p:nvPr/>
        </p:nvCxnSpPr>
        <p:spPr>
          <a:xfrm rot="8422382">
            <a:off x="6069589" y="1886567"/>
            <a:ext cx="1318466" cy="1370077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44"/>
          <p:cNvCxnSpPr/>
          <p:nvPr/>
        </p:nvCxnSpPr>
        <p:spPr>
          <a:xfrm rot="8422382">
            <a:off x="5995311" y="1717418"/>
            <a:ext cx="1318466" cy="1370077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44"/>
          <p:cNvCxnSpPr/>
          <p:nvPr/>
        </p:nvCxnSpPr>
        <p:spPr>
          <a:xfrm rot="8422382">
            <a:off x="5960556" y="2035609"/>
            <a:ext cx="1318466" cy="137007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44"/>
          <p:cNvCxnSpPr/>
          <p:nvPr/>
        </p:nvCxnSpPr>
        <p:spPr>
          <a:xfrm rot="10800000">
            <a:off x="4477775" y="2187150"/>
            <a:ext cx="1089300" cy="267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44"/>
          <p:cNvCxnSpPr/>
          <p:nvPr/>
        </p:nvCxnSpPr>
        <p:spPr>
          <a:xfrm flipH="1">
            <a:off x="4451875" y="2498275"/>
            <a:ext cx="1132500" cy="51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p44"/>
          <p:cNvCxnSpPr/>
          <p:nvPr/>
        </p:nvCxnSpPr>
        <p:spPr>
          <a:xfrm flipH="1">
            <a:off x="4486475" y="2550150"/>
            <a:ext cx="1080600" cy="38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p44"/>
          <p:cNvSpPr/>
          <p:nvPr/>
        </p:nvSpPr>
        <p:spPr>
          <a:xfrm rot="9723325">
            <a:off x="3353724" y="2528004"/>
            <a:ext cx="955744" cy="26167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4"/>
          <p:cNvSpPr/>
          <p:nvPr/>
        </p:nvSpPr>
        <p:spPr>
          <a:xfrm rot="10799844">
            <a:off x="2253877" y="2401198"/>
            <a:ext cx="1190106" cy="340794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4"/>
          <p:cNvSpPr/>
          <p:nvPr/>
        </p:nvSpPr>
        <p:spPr>
          <a:xfrm rot="8423026">
            <a:off x="1608968" y="2312288"/>
            <a:ext cx="726021" cy="423574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4"/>
          <p:cNvSpPr/>
          <p:nvPr/>
        </p:nvSpPr>
        <p:spPr>
          <a:xfrm rot="1803312">
            <a:off x="981749" y="2222684"/>
            <a:ext cx="737058" cy="19682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4"/>
          <p:cNvSpPr txBox="1"/>
          <p:nvPr>
            <p:ph type="title"/>
          </p:nvPr>
        </p:nvSpPr>
        <p:spPr>
          <a:xfrm>
            <a:off x="233900" y="112375"/>
            <a:ext cx="55407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Можно ли с помощью матриц и векторов построить похожую модель?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585" name="Google Shape;585;p44"/>
          <p:cNvSpPr/>
          <p:nvPr/>
        </p:nvSpPr>
        <p:spPr>
          <a:xfrm>
            <a:off x="276625" y="1438875"/>
            <a:ext cx="8653200" cy="2857500"/>
          </a:xfrm>
          <a:prstGeom prst="rect">
            <a:avLst/>
          </a:prstGeom>
          <a:solidFill>
            <a:srgbClr val="FFFFFF">
              <a:alpha val="81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4"/>
          <p:cNvSpPr/>
          <p:nvPr/>
        </p:nvSpPr>
        <p:spPr>
          <a:xfrm rot="-1205049">
            <a:off x="730616" y="1914204"/>
            <a:ext cx="319744" cy="60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?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587" name="Google Shape;587;p44"/>
          <p:cNvSpPr/>
          <p:nvPr/>
        </p:nvSpPr>
        <p:spPr>
          <a:xfrm rot="-3300789">
            <a:off x="439913" y="1940125"/>
            <a:ext cx="901168" cy="550086"/>
          </a:xfrm>
          <a:custGeom>
            <a:rect b="b" l="l" r="r" t="t"/>
            <a:pathLst>
              <a:path extrusionOk="0" h="22003" w="36046">
                <a:moveTo>
                  <a:pt x="20730" y="15906"/>
                </a:moveTo>
                <a:cubicBezTo>
                  <a:pt x="20730" y="19724"/>
                  <a:pt x="13976" y="23402"/>
                  <a:pt x="10702" y="21438"/>
                </a:cubicBezTo>
                <a:cubicBezTo>
                  <a:pt x="8617" y="20187"/>
                  <a:pt x="7836" y="15264"/>
                  <a:pt x="10011" y="14177"/>
                </a:cubicBezTo>
                <a:cubicBezTo>
                  <a:pt x="10816" y="13774"/>
                  <a:pt x="8836" y="15906"/>
                  <a:pt x="7936" y="15906"/>
                </a:cubicBezTo>
                <a:cubicBezTo>
                  <a:pt x="5491" y="15906"/>
                  <a:pt x="2404" y="16597"/>
                  <a:pt x="675" y="14868"/>
                </a:cubicBezTo>
                <a:cubicBezTo>
                  <a:pt x="-558" y="13635"/>
                  <a:pt x="133" y="10915"/>
                  <a:pt x="1366" y="9682"/>
                </a:cubicBezTo>
                <a:cubicBezTo>
                  <a:pt x="2501" y="8547"/>
                  <a:pt x="5861" y="9558"/>
                  <a:pt x="5861" y="7953"/>
                </a:cubicBezTo>
                <a:cubicBezTo>
                  <a:pt x="5861" y="5622"/>
                  <a:pt x="3004" y="2494"/>
                  <a:pt x="4824" y="1037"/>
                </a:cubicBezTo>
                <a:cubicBezTo>
                  <a:pt x="6896" y="-621"/>
                  <a:pt x="10175" y="170"/>
                  <a:pt x="12777" y="691"/>
                </a:cubicBezTo>
                <a:cubicBezTo>
                  <a:pt x="14157" y="967"/>
                  <a:pt x="15240" y="4107"/>
                  <a:pt x="16235" y="3112"/>
                </a:cubicBezTo>
                <a:cubicBezTo>
                  <a:pt x="18097" y="1250"/>
                  <a:pt x="20863" y="0"/>
                  <a:pt x="23496" y="0"/>
                </a:cubicBezTo>
                <a:cubicBezTo>
                  <a:pt x="25574" y="0"/>
                  <a:pt x="28341" y="1407"/>
                  <a:pt x="28683" y="3457"/>
                </a:cubicBezTo>
                <a:cubicBezTo>
                  <a:pt x="28810" y="4220"/>
                  <a:pt x="27992" y="6223"/>
                  <a:pt x="27646" y="5532"/>
                </a:cubicBezTo>
                <a:cubicBezTo>
                  <a:pt x="26398" y="3039"/>
                  <a:pt x="35399" y="3835"/>
                  <a:pt x="35944" y="6569"/>
                </a:cubicBezTo>
                <a:cubicBezTo>
                  <a:pt x="36046" y="7078"/>
                  <a:pt x="36046" y="7098"/>
                  <a:pt x="35944" y="7607"/>
                </a:cubicBezTo>
                <a:cubicBezTo>
                  <a:pt x="35561" y="9528"/>
                  <a:pt x="32142" y="8987"/>
                  <a:pt x="30758" y="10373"/>
                </a:cubicBezTo>
                <a:cubicBezTo>
                  <a:pt x="28717" y="12417"/>
                  <a:pt x="37218" y="16247"/>
                  <a:pt x="34907" y="17980"/>
                </a:cubicBezTo>
                <a:cubicBezTo>
                  <a:pt x="31372" y="20630"/>
                  <a:pt x="25718" y="18227"/>
                  <a:pt x="21767" y="1625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Google Shape;588;p44"/>
          <p:cNvSpPr/>
          <p:nvPr/>
        </p:nvSpPr>
        <p:spPr>
          <a:xfrm>
            <a:off x="5376900" y="60500"/>
            <a:ext cx="3662100" cy="1378500"/>
          </a:xfrm>
          <a:prstGeom prst="rect">
            <a:avLst/>
          </a:prstGeom>
          <a:solidFill>
            <a:srgbClr val="FFFFFF">
              <a:alpha val="81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8149" y="1926324"/>
            <a:ext cx="1290849" cy="129084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4"/>
          <p:cNvSpPr/>
          <p:nvPr/>
        </p:nvSpPr>
        <p:spPr>
          <a:xfrm>
            <a:off x="3552663" y="1875650"/>
            <a:ext cx="1499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F(x)</a:t>
            </a:r>
            <a:endParaRPr b="1" sz="4800"/>
          </a:p>
        </p:txBody>
      </p:sp>
      <p:cxnSp>
        <p:nvCxnSpPr>
          <p:cNvPr id="591" name="Google Shape;591;p44"/>
          <p:cNvCxnSpPr>
            <a:endCxn id="590" idx="3"/>
          </p:cNvCxnSpPr>
          <p:nvPr/>
        </p:nvCxnSpPr>
        <p:spPr>
          <a:xfrm rot="10800000">
            <a:off x="5052363" y="2402450"/>
            <a:ext cx="2286900" cy="199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44"/>
          <p:cNvCxnSpPr/>
          <p:nvPr/>
        </p:nvCxnSpPr>
        <p:spPr>
          <a:xfrm rot="10800000">
            <a:off x="1304988" y="2221350"/>
            <a:ext cx="2286900" cy="199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45"/>
          <p:cNvSpPr/>
          <p:nvPr/>
        </p:nvSpPr>
        <p:spPr>
          <a:xfrm>
            <a:off x="11242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Данные</a:t>
            </a:r>
            <a:endParaRPr sz="2400"/>
          </a:p>
        </p:txBody>
      </p:sp>
      <p:sp>
        <p:nvSpPr>
          <p:cNvPr id="599" name="Google Shape;599;p45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Результат</a:t>
            </a:r>
            <a:endParaRPr sz="2400"/>
          </a:p>
        </p:txBody>
      </p:sp>
      <p:cxnSp>
        <p:nvCxnSpPr>
          <p:cNvPr id="600" name="Google Shape;600;p45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45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p45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f(x)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cxnSp>
        <p:nvCxnSpPr>
          <p:cNvPr id="609" name="Google Shape;609;p46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46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1" name="Google Shape;6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199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6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f(x)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8" name="Google Shape;618;p47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1,0,0</a:t>
            </a:r>
            <a:endParaRPr sz="2400"/>
          </a:p>
        </p:txBody>
      </p:sp>
      <p:cxnSp>
        <p:nvCxnSpPr>
          <p:cNvPr id="619" name="Google Shape;619;p47"/>
          <p:cNvCxnSpPr>
            <a:stCxn id="620" idx="3"/>
            <a:endCxn id="621" idx="1"/>
          </p:cNvCxnSpPr>
          <p:nvPr/>
        </p:nvCxnSpPr>
        <p:spPr>
          <a:xfrm>
            <a:off x="2412024" y="2511800"/>
            <a:ext cx="1415400" cy="2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47"/>
          <p:cNvCxnSpPr>
            <a:stCxn id="621" idx="3"/>
            <a:endCxn id="618" idx="1"/>
          </p:cNvCxnSpPr>
          <p:nvPr/>
        </p:nvCxnSpPr>
        <p:spPr>
          <a:xfrm>
            <a:off x="5316450" y="2533950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0" name="Google Shape;6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949" y="1884762"/>
            <a:ext cx="1254075" cy="12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7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f(x)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623" name="Google Shape;6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950" y="648300"/>
            <a:ext cx="1254075" cy="101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7"/>
          <p:cNvPicPr preferRelativeResize="0"/>
          <p:nvPr/>
        </p:nvPicPr>
        <p:blipFill rotWithShape="1">
          <a:blip r:embed="rId5">
            <a:alphaModFix/>
          </a:blip>
          <a:srcRect b="14099" l="23670" r="21851" t="10700"/>
          <a:stretch/>
        </p:blipFill>
        <p:spPr>
          <a:xfrm>
            <a:off x="1157950" y="3266650"/>
            <a:ext cx="1254075" cy="11529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47"/>
          <p:cNvCxnSpPr>
            <a:stCxn id="624" idx="3"/>
            <a:endCxn id="621" idx="1"/>
          </p:cNvCxnSpPr>
          <p:nvPr/>
        </p:nvCxnSpPr>
        <p:spPr>
          <a:xfrm flipH="1" rot="10800000">
            <a:off x="2412025" y="2533923"/>
            <a:ext cx="1415400" cy="130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47"/>
          <p:cNvCxnSpPr>
            <a:stCxn id="623" idx="3"/>
            <a:endCxn id="621" idx="1"/>
          </p:cNvCxnSpPr>
          <p:nvPr/>
        </p:nvCxnSpPr>
        <p:spPr>
          <a:xfrm>
            <a:off x="2412025" y="1157561"/>
            <a:ext cx="1415400" cy="1376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47"/>
          <p:cNvSpPr/>
          <p:nvPr/>
        </p:nvSpPr>
        <p:spPr>
          <a:xfrm>
            <a:off x="6377550" y="131205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0,1,0</a:t>
            </a:r>
            <a:endParaRPr sz="2400"/>
          </a:p>
        </p:txBody>
      </p:sp>
      <p:sp>
        <p:nvSpPr>
          <p:cNvPr id="628" name="Google Shape;628;p47"/>
          <p:cNvSpPr/>
          <p:nvPr/>
        </p:nvSpPr>
        <p:spPr>
          <a:xfrm>
            <a:off x="6377550" y="318315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0,0,</a:t>
            </a:r>
            <a:r>
              <a:rPr lang="en" sz="2400"/>
              <a:t>1</a:t>
            </a:r>
            <a:endParaRPr sz="2400"/>
          </a:p>
        </p:txBody>
      </p:sp>
      <p:sp>
        <p:nvSpPr>
          <p:cNvPr id="629" name="Google Shape;629;p47"/>
          <p:cNvSpPr/>
          <p:nvPr/>
        </p:nvSpPr>
        <p:spPr>
          <a:xfrm>
            <a:off x="6088950" y="282100"/>
            <a:ext cx="2219400" cy="572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cat, b-fly, dog</a:t>
            </a:r>
            <a:endParaRPr sz="2400"/>
          </a:p>
        </p:txBody>
      </p:sp>
      <p:cxnSp>
        <p:nvCxnSpPr>
          <p:cNvPr id="630" name="Google Shape;630;p47"/>
          <p:cNvCxnSpPr>
            <a:stCxn id="621" idx="3"/>
            <a:endCxn id="627" idx="1"/>
          </p:cNvCxnSpPr>
          <p:nvPr/>
        </p:nvCxnSpPr>
        <p:spPr>
          <a:xfrm flipH="1" rot="10800000">
            <a:off x="5316450" y="1598550"/>
            <a:ext cx="1061100" cy="93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47"/>
          <p:cNvCxnSpPr>
            <a:stCxn id="621" idx="3"/>
            <a:endCxn id="628" idx="1"/>
          </p:cNvCxnSpPr>
          <p:nvPr/>
        </p:nvCxnSpPr>
        <p:spPr>
          <a:xfrm>
            <a:off x="5316450" y="2533950"/>
            <a:ext cx="1061100" cy="93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8" name="Google Shape;638;p48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9" name="Google Shape;6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5437"/>
            <a:ext cx="2955924" cy="229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0" name="Google Shape;640;p48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1" name="Google Shape;6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375" y="1429560"/>
            <a:ext cx="2955924" cy="2284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f(x)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648" name="Google Shape;648;p49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49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49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651" name="Google Shape;651;p49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30000" lang="en" sz="3700">
                <a:solidFill>
                  <a:srgbClr val="FFFFFF"/>
                </a:solidFill>
              </a:rPr>
              <a:t>2</a:t>
            </a:r>
            <a:r>
              <a:rPr lang="en" sz="3700">
                <a:solidFill>
                  <a:srgbClr val="FFFFFF"/>
                </a:solidFill>
              </a:rPr>
              <a:t> + 1</a:t>
            </a:r>
            <a:endParaRPr sz="3700">
              <a:solidFill>
                <a:srgbClr val="FFFFFF"/>
              </a:solidFill>
            </a:endParaRPr>
          </a:p>
        </p:txBody>
      </p:sp>
      <p:cxnSp>
        <p:nvCxnSpPr>
          <p:cNvPr id="658" name="Google Shape;658;p50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9" name="Google Shape;659;p50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" name="Google Shape;660;p50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661" name="Google Shape;661;p50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17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51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x</a:t>
            </a:r>
            <a:r>
              <a:rPr baseline="-25000" lang="en" sz="3000">
                <a:solidFill>
                  <a:srgbClr val="FFFFFF"/>
                </a:solidFill>
              </a:rPr>
              <a:t>1 </a:t>
            </a:r>
            <a:r>
              <a:rPr lang="en" sz="3000">
                <a:solidFill>
                  <a:srgbClr val="FFFFFF"/>
                </a:solidFill>
              </a:rPr>
              <a:t>+ </a:t>
            </a:r>
            <a:r>
              <a:rPr lang="en" sz="3000">
                <a:solidFill>
                  <a:srgbClr val="FFFFFF"/>
                </a:solidFill>
              </a:rPr>
              <a:t>x</a:t>
            </a:r>
            <a:r>
              <a:rPr baseline="-25000" lang="en" sz="3000">
                <a:solidFill>
                  <a:srgbClr val="FFFFFF"/>
                </a:solidFill>
              </a:rPr>
              <a:t>2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668" name="Google Shape;668;p51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p51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p51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(3, 2)</a:t>
            </a:r>
            <a:endParaRPr sz="2400"/>
          </a:p>
        </p:txBody>
      </p:sp>
      <p:sp>
        <p:nvSpPr>
          <p:cNvPr id="671" name="Google Shape;671;p51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850800" y="1999050"/>
            <a:ext cx="74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Зачем нам нужны числа?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такое число?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52"/>
          <p:cNvSpPr/>
          <p:nvPr/>
        </p:nvSpPr>
        <p:spPr>
          <a:xfrm>
            <a:off x="3442800" y="1442550"/>
            <a:ext cx="2258400" cy="225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(</a:t>
            </a: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-25000" lang="en" sz="3600">
                <a:solidFill>
                  <a:srgbClr val="FFFFFF"/>
                </a:solidFill>
              </a:rPr>
              <a:t>11</a:t>
            </a:r>
            <a:r>
              <a:rPr baseline="-25000" lang="en" sz="3600">
                <a:solidFill>
                  <a:srgbClr val="FFFFFF"/>
                </a:solidFill>
              </a:rPr>
              <a:t> </a:t>
            </a:r>
            <a:r>
              <a:rPr lang="en" sz="3600">
                <a:solidFill>
                  <a:srgbClr val="FFFFFF"/>
                </a:solidFill>
              </a:rPr>
              <a:t>- </a:t>
            </a: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-25000" lang="en" sz="3600">
                <a:solidFill>
                  <a:srgbClr val="FFFFFF"/>
                </a:solidFill>
              </a:rPr>
              <a:t>12 </a:t>
            </a:r>
            <a:r>
              <a:rPr lang="en" sz="3600">
                <a:solidFill>
                  <a:srgbClr val="FFFFFF"/>
                </a:solidFill>
              </a:rPr>
              <a:t>, x</a:t>
            </a:r>
            <a:r>
              <a:rPr baseline="-25000" lang="en" sz="3600">
                <a:solidFill>
                  <a:srgbClr val="FFFFFF"/>
                </a:solidFill>
              </a:rPr>
              <a:t>21 </a:t>
            </a:r>
            <a:r>
              <a:rPr lang="en" sz="3600">
                <a:solidFill>
                  <a:srgbClr val="FFFFFF"/>
                </a:solidFill>
              </a:rPr>
              <a:t> - x</a:t>
            </a:r>
            <a:r>
              <a:rPr baseline="-25000" lang="en" sz="3600">
                <a:solidFill>
                  <a:srgbClr val="FFFFFF"/>
                </a:solidFill>
              </a:rPr>
              <a:t>22</a:t>
            </a:r>
            <a:r>
              <a:rPr lang="en" sz="3600">
                <a:solidFill>
                  <a:srgbClr val="FFFFFF"/>
                </a:solidFill>
              </a:rPr>
              <a:t>)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678" name="Google Shape;678;p52"/>
          <p:cNvCxnSpPr/>
          <p:nvPr/>
        </p:nvCxnSpPr>
        <p:spPr>
          <a:xfrm>
            <a:off x="2883000" y="25711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52"/>
          <p:cNvCxnSpPr/>
          <p:nvPr/>
        </p:nvCxnSpPr>
        <p:spPr>
          <a:xfrm>
            <a:off x="5701200" y="25711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52"/>
          <p:cNvSpPr/>
          <p:nvPr/>
        </p:nvSpPr>
        <p:spPr>
          <a:xfrm>
            <a:off x="6261000" y="22471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(-15, 193)</a:t>
            </a:r>
            <a:endParaRPr sz="2400"/>
          </a:p>
        </p:txBody>
      </p:sp>
      <p:sp>
        <p:nvSpPr>
          <p:cNvPr id="681" name="Google Shape;681;p52"/>
          <p:cNvSpPr/>
          <p:nvPr/>
        </p:nvSpPr>
        <p:spPr>
          <a:xfrm>
            <a:off x="1394100" y="1827300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2"/>
          <p:cNvSpPr/>
          <p:nvPr/>
        </p:nvSpPr>
        <p:spPr>
          <a:xfrm>
            <a:off x="1542000" y="2061750"/>
            <a:ext cx="1193100" cy="10200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2"/>
          <p:cNvSpPr txBox="1"/>
          <p:nvPr/>
        </p:nvSpPr>
        <p:spPr>
          <a:xfrm>
            <a:off x="1394250" y="2061750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</a:t>
            </a:r>
            <a:r>
              <a:rPr lang="en" sz="2400"/>
              <a:t>  25</a:t>
            </a:r>
            <a:endParaRPr sz="2400"/>
          </a:p>
        </p:txBody>
      </p:sp>
      <p:sp>
        <p:nvSpPr>
          <p:cNvPr id="684" name="Google Shape;684;p52"/>
          <p:cNvSpPr txBox="1"/>
          <p:nvPr/>
        </p:nvSpPr>
        <p:spPr>
          <a:xfrm>
            <a:off x="1394100" y="2519300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198</a:t>
            </a:r>
            <a:r>
              <a:rPr lang="en" sz="2400"/>
              <a:t>  5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p53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(x</a:t>
            </a:r>
            <a:r>
              <a:rPr baseline="-25000" lang="en" sz="2400">
                <a:solidFill>
                  <a:srgbClr val="FFFFFF"/>
                </a:solidFill>
              </a:rPr>
              <a:t>11 </a:t>
            </a:r>
            <a:r>
              <a:rPr lang="en" sz="2400">
                <a:solidFill>
                  <a:srgbClr val="FFFFFF"/>
                </a:solidFill>
              </a:rPr>
              <a:t>- x</a:t>
            </a:r>
            <a:r>
              <a:rPr baseline="-25000" lang="en" sz="2400">
                <a:solidFill>
                  <a:srgbClr val="FFFFFF"/>
                </a:solidFill>
              </a:rPr>
              <a:t>12 </a:t>
            </a:r>
            <a:r>
              <a:rPr lang="en" sz="2400">
                <a:solidFill>
                  <a:srgbClr val="FFFFFF"/>
                </a:solidFill>
              </a:rPr>
              <a:t>, x</a:t>
            </a:r>
            <a:r>
              <a:rPr baseline="-25000" lang="en" sz="2400">
                <a:solidFill>
                  <a:srgbClr val="FFFFFF"/>
                </a:solidFill>
              </a:rPr>
              <a:t>21 </a:t>
            </a:r>
            <a:r>
              <a:rPr lang="en" sz="2400">
                <a:solidFill>
                  <a:srgbClr val="FFFFFF"/>
                </a:solidFill>
              </a:rPr>
              <a:t> - x</a:t>
            </a:r>
            <a:r>
              <a:rPr baseline="-25000" lang="en" sz="2400">
                <a:solidFill>
                  <a:srgbClr val="FFFFFF"/>
                </a:solidFill>
              </a:rPr>
              <a:t>22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691" name="Google Shape;691;p53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53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53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(-15, 193)</a:t>
            </a:r>
            <a:endParaRPr sz="240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358350" y="268225"/>
            <a:ext cx="1489050" cy="1488900"/>
            <a:chOff x="311700" y="1080800"/>
            <a:chExt cx="1489050" cy="1488900"/>
          </a:xfrm>
        </p:grpSpPr>
        <p:sp>
          <p:nvSpPr>
            <p:cNvPr id="695" name="Google Shape;695;p53"/>
            <p:cNvSpPr/>
            <p:nvPr/>
          </p:nvSpPr>
          <p:spPr>
            <a:xfrm>
              <a:off x="311700" y="1080800"/>
              <a:ext cx="1488900" cy="148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459600" y="1315250"/>
              <a:ext cx="1193100" cy="1020000"/>
            </a:xfrm>
            <a:prstGeom prst="bracketPair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3"/>
            <p:cNvSpPr txBox="1"/>
            <p:nvPr/>
          </p:nvSpPr>
          <p:spPr>
            <a:xfrm>
              <a:off x="311850" y="1315250"/>
              <a:ext cx="1488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10  25</a:t>
              </a:r>
              <a:endParaRPr sz="2400"/>
            </a:p>
          </p:txBody>
        </p:sp>
        <p:sp>
          <p:nvSpPr>
            <p:cNvPr id="698" name="Google Shape;698;p53"/>
            <p:cNvSpPr txBox="1"/>
            <p:nvPr/>
          </p:nvSpPr>
          <p:spPr>
            <a:xfrm>
              <a:off x="311700" y="1772800"/>
              <a:ext cx="1488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198  5</a:t>
              </a:r>
              <a:endParaRPr sz="2400"/>
            </a:p>
          </p:txBody>
        </p:sp>
      </p:grpSp>
      <p:sp>
        <p:nvSpPr>
          <p:cNvPr id="699" name="Google Shape;699;p53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x</a:t>
            </a:r>
            <a:r>
              <a:rPr baseline="-25000" lang="en" sz="2400">
                <a:solidFill>
                  <a:srgbClr val="FFFFFF"/>
                </a:solidFill>
              </a:rPr>
              <a:t>1 </a:t>
            </a:r>
            <a:r>
              <a:rPr lang="en" sz="2400">
                <a:solidFill>
                  <a:srgbClr val="FFFFFF"/>
                </a:solidFill>
              </a:rPr>
              <a:t>+ x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700" name="Google Shape;700;p53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p53"/>
          <p:cNvCxnSpPr>
            <a:stCxn id="699" idx="2"/>
            <a:endCxn id="702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53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178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8" name="Google Shape;708;p54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(x</a:t>
            </a:r>
            <a:r>
              <a:rPr baseline="-25000" lang="en" sz="1800">
                <a:solidFill>
                  <a:srgbClr val="FFFFFF"/>
                </a:solidFill>
              </a:rPr>
              <a:t>11 </a:t>
            </a:r>
            <a:r>
              <a:rPr lang="en" sz="1800">
                <a:solidFill>
                  <a:srgbClr val="FFFFFF"/>
                </a:solidFill>
              </a:rPr>
              <a:t>- x</a:t>
            </a:r>
            <a:r>
              <a:rPr baseline="-25000" lang="en" sz="1800">
                <a:solidFill>
                  <a:srgbClr val="FFFFFF"/>
                </a:solidFill>
              </a:rPr>
              <a:t>12 </a:t>
            </a:r>
            <a:r>
              <a:rPr lang="en" sz="1800">
                <a:solidFill>
                  <a:srgbClr val="FFFFFF"/>
                </a:solidFill>
              </a:rPr>
              <a:t>+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chemeClr val="lt1"/>
                </a:solidFill>
              </a:rPr>
              <a:t>x</a:t>
            </a:r>
            <a:r>
              <a:rPr baseline="-25000" lang="en" sz="1800">
                <a:solidFill>
                  <a:schemeClr val="lt1"/>
                </a:solidFill>
              </a:rPr>
              <a:t>13</a:t>
            </a:r>
            <a:r>
              <a:rPr lang="en" sz="1800">
                <a:solidFill>
                  <a:srgbClr val="FFFFFF"/>
                </a:solidFill>
              </a:rPr>
              <a:t>,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</a:t>
            </a:r>
            <a:r>
              <a:rPr baseline="-25000" lang="en" sz="1800">
                <a:solidFill>
                  <a:srgbClr val="FFFFFF"/>
                </a:solidFill>
              </a:rPr>
              <a:t>21 </a:t>
            </a:r>
            <a:r>
              <a:rPr lang="en" sz="1800">
                <a:solidFill>
                  <a:srgbClr val="FFFFFF"/>
                </a:solidFill>
              </a:rPr>
              <a:t> - x</a:t>
            </a:r>
            <a:r>
              <a:rPr baseline="-25000" lang="en" sz="1800">
                <a:solidFill>
                  <a:srgbClr val="FFFFFF"/>
                </a:solidFill>
              </a:rPr>
              <a:t>22</a:t>
            </a:r>
            <a:r>
              <a:rPr lang="en" sz="1800">
                <a:solidFill>
                  <a:schemeClr val="lt1"/>
                </a:solidFill>
              </a:rPr>
              <a:t>- x</a:t>
            </a:r>
            <a:r>
              <a:rPr baseline="-25000" lang="en" sz="1800">
                <a:solidFill>
                  <a:schemeClr val="lt1"/>
                </a:solidFill>
              </a:rPr>
              <a:t>23</a:t>
            </a:r>
            <a:r>
              <a:rPr baseline="-25000" lang="en" sz="1800">
                <a:solidFill>
                  <a:srgbClr val="FFFFFF"/>
                </a:solidFill>
              </a:rPr>
              <a:t>,</a:t>
            </a:r>
            <a:r>
              <a:rPr lang="en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x</a:t>
            </a:r>
            <a:r>
              <a:rPr baseline="-25000" lang="en" sz="1800">
                <a:solidFill>
                  <a:schemeClr val="lt1"/>
                </a:solidFill>
              </a:rPr>
              <a:t>31 </a:t>
            </a:r>
            <a:r>
              <a:rPr lang="en" sz="1800">
                <a:solidFill>
                  <a:schemeClr val="lt1"/>
                </a:solidFill>
              </a:rPr>
              <a:t> + x</a:t>
            </a:r>
            <a:r>
              <a:rPr baseline="-25000" lang="en" sz="1800">
                <a:solidFill>
                  <a:schemeClr val="lt1"/>
                </a:solidFill>
              </a:rPr>
              <a:t>32</a:t>
            </a:r>
            <a:r>
              <a:rPr lang="en" sz="1800">
                <a:solidFill>
                  <a:schemeClr val="lt1"/>
                </a:solidFill>
              </a:rPr>
              <a:t>- x</a:t>
            </a:r>
            <a:r>
              <a:rPr baseline="-25000" lang="en" sz="1800">
                <a:solidFill>
                  <a:schemeClr val="lt1"/>
                </a:solidFill>
              </a:rPr>
              <a:t>33,</a:t>
            </a:r>
            <a:r>
              <a:rPr lang="en" sz="1800">
                <a:solidFill>
                  <a:srgbClr val="FFFFFF"/>
                </a:solidFill>
              </a:rPr>
              <a:t>)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709" name="Google Shape;709;p54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1" name="Google Shape;711;p54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(19, 107, 131)</a:t>
            </a:r>
            <a:endParaRPr sz="1800"/>
          </a:p>
        </p:txBody>
      </p:sp>
      <p:sp>
        <p:nvSpPr>
          <p:cNvPr id="712" name="Google Shape;712;p54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4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4"/>
          <p:cNvSpPr txBox="1"/>
          <p:nvPr/>
        </p:nvSpPr>
        <p:spPr>
          <a:xfrm>
            <a:off x="358500" y="2682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 25	34</a:t>
            </a:r>
            <a:endParaRPr sz="2400"/>
          </a:p>
        </p:txBody>
      </p:sp>
      <p:sp>
        <p:nvSpPr>
          <p:cNvPr id="715" name="Google Shape;715;p54"/>
          <p:cNvSpPr txBox="1"/>
          <p:nvPr/>
        </p:nvSpPr>
        <p:spPr>
          <a:xfrm>
            <a:off x="358500" y="7263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135 5  23</a:t>
            </a:r>
            <a:endParaRPr sz="2400"/>
          </a:p>
        </p:txBody>
      </p:sp>
      <p:sp>
        <p:nvSpPr>
          <p:cNvPr id="716" name="Google Shape;716;p54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x</a:t>
            </a:r>
            <a:r>
              <a:rPr baseline="-25000" lang="en" sz="2400">
                <a:solidFill>
                  <a:srgbClr val="FFFFFF"/>
                </a:solidFill>
              </a:rPr>
              <a:t>1 </a:t>
            </a:r>
            <a:r>
              <a:rPr lang="en" sz="2400">
                <a:solidFill>
                  <a:srgbClr val="FFFFFF"/>
                </a:solidFill>
              </a:rPr>
              <a:t>+ x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lang="en" sz="2400">
                <a:solidFill>
                  <a:schemeClr val="lt1"/>
                </a:solidFill>
              </a:rPr>
              <a:t>- x</a:t>
            </a:r>
            <a:r>
              <a:rPr baseline="-25000" lang="en" sz="2400">
                <a:solidFill>
                  <a:schemeClr val="lt1"/>
                </a:solidFill>
              </a:rPr>
              <a:t>3</a:t>
            </a:r>
            <a:endParaRPr baseline="-25000" sz="2400">
              <a:solidFill>
                <a:srgbClr val="FFFFFF"/>
              </a:solidFill>
            </a:endParaRPr>
          </a:p>
        </p:txBody>
      </p:sp>
      <p:cxnSp>
        <p:nvCxnSpPr>
          <p:cNvPr id="717" name="Google Shape;717;p54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54"/>
          <p:cNvCxnSpPr>
            <a:stCxn id="716" idx="2"/>
            <a:endCxn id="719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Google Shape;719;p54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-5</a:t>
            </a:r>
            <a:endParaRPr sz="2400"/>
          </a:p>
        </p:txBody>
      </p:sp>
      <p:sp>
        <p:nvSpPr>
          <p:cNvPr id="720" name="Google Shape;720;p54"/>
          <p:cNvSpPr txBox="1"/>
          <p:nvPr/>
        </p:nvSpPr>
        <p:spPr>
          <a:xfrm>
            <a:off x="358500" y="11844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25</a:t>
            </a:r>
            <a:r>
              <a:rPr lang="en" sz="2400"/>
              <a:t> 105 1</a:t>
            </a:r>
            <a:endParaRPr sz="2400"/>
          </a:p>
        </p:txBody>
      </p:sp>
      <p:sp>
        <p:nvSpPr>
          <p:cNvPr id="721" name="Google Shape;721;p54"/>
          <p:cNvSpPr txBox="1"/>
          <p:nvPr/>
        </p:nvSpPr>
        <p:spPr>
          <a:xfrm>
            <a:off x="673350" y="19104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</a:t>
            </a:r>
            <a:r>
              <a:rPr lang="en">
                <a:solidFill>
                  <a:schemeClr val="accent5"/>
                </a:solidFill>
              </a:rPr>
              <a:t> x 3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722" name="Google Shape;722;p54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723" name="Google Shape;723;p54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4" name="Google Shape;724;p54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25" name="Google Shape;725;p54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726" name="Google Shape;726;p54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7" name="Google Shape;727;p54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28" name="Google Shape;728;p54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729" name="Google Shape;729;p54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0" name="Google Shape;730;p54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31" name="Google Shape;731;p54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p55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738" name="Google Shape;738;p55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55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0" name="Google Shape;740;p55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741" name="Google Shape;741;p55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5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5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744" name="Google Shape;744;p55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55"/>
          <p:cNvCxnSpPr>
            <a:stCxn id="743" idx="2"/>
            <a:endCxn id="746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6" name="Google Shape;746;p55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grpSp>
        <p:nvGrpSpPr>
          <p:cNvPr id="747" name="Google Shape;747;p55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748" name="Google Shape;748;p55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9" name="Google Shape;749;p55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50" name="Google Shape;750;p55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751" name="Google Shape;751;p55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2" name="Google Shape;752;p55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53" name="Google Shape;753;p55"/>
          <p:cNvSpPr txBox="1"/>
          <p:nvPr/>
        </p:nvSpPr>
        <p:spPr>
          <a:xfrm>
            <a:off x="673350" y="19104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r>
              <a:rPr lang="en">
                <a:solidFill>
                  <a:schemeClr val="accent5"/>
                </a:solidFill>
              </a:rPr>
              <a:t> x 8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54" name="Google Shape;754;p55"/>
          <p:cNvSpPr txBox="1"/>
          <p:nvPr/>
        </p:nvSpPr>
        <p:spPr>
          <a:xfrm>
            <a:off x="673350" y="559825"/>
            <a:ext cx="8589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  <p:grpSp>
        <p:nvGrpSpPr>
          <p:cNvPr id="755" name="Google Shape;755;p55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756" name="Google Shape;756;p55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7" name="Google Shape;757;p55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58" name="Google Shape;758;p55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56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6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?</a:t>
            </a:r>
            <a:endParaRPr sz="4800"/>
          </a:p>
        </p:txBody>
      </p:sp>
      <p:grpSp>
        <p:nvGrpSpPr>
          <p:cNvPr id="766" name="Google Shape;766;p56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767" name="Google Shape;767;p56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68" name="Google Shape;768;p56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69" name="Google Shape;769;p56"/>
          <p:cNvGrpSpPr/>
          <p:nvPr/>
        </p:nvGrpSpPr>
        <p:grpSpPr>
          <a:xfrm>
            <a:off x="2308131" y="621486"/>
            <a:ext cx="4076" cy="3292373"/>
            <a:chOff x="726675" y="2974313"/>
            <a:chExt cx="1800" cy="1454100"/>
          </a:xfrm>
        </p:grpSpPr>
        <p:cxnSp>
          <p:nvCxnSpPr>
            <p:cNvPr id="770" name="Google Shape;770;p56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71" name="Google Shape;771;p56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72" name="Google Shape;772;p56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8" name="Google Shape;778;p57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7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grpSp>
        <p:nvGrpSpPr>
          <p:cNvPr id="780" name="Google Shape;780;p57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781" name="Google Shape;781;p57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2" name="Google Shape;782;p57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83" name="Google Shape;783;p57"/>
          <p:cNvGrpSpPr/>
          <p:nvPr/>
        </p:nvGrpSpPr>
        <p:grpSpPr>
          <a:xfrm>
            <a:off x="2308131" y="621486"/>
            <a:ext cx="4076" cy="3292373"/>
            <a:chOff x="726675" y="2974313"/>
            <a:chExt cx="1800" cy="1454100"/>
          </a:xfrm>
        </p:grpSpPr>
        <p:cxnSp>
          <p:nvCxnSpPr>
            <p:cNvPr id="784" name="Google Shape;784;p57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5" name="Google Shape;785;p57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86" name="Google Shape;786;p57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787" name="Google Shape;787;p57"/>
          <p:cNvGraphicFramePr/>
          <p:nvPr/>
        </p:nvGraphicFramePr>
        <p:xfrm>
          <a:off x="2849275" y="64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7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8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15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p58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8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795" name="Google Shape;7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436" y="649250"/>
            <a:ext cx="3062801" cy="306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6" name="Google Shape;796;p58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797" name="Google Shape;797;p58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98" name="Google Shape;798;p58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99" name="Google Shape;799;p58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00" name="Google Shape;80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025" y="269550"/>
            <a:ext cx="800100" cy="3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6" name="Google Shape;806;p59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9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grpSp>
        <p:nvGrpSpPr>
          <p:cNvPr id="808" name="Google Shape;808;p59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809" name="Google Shape;809;p59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0" name="Google Shape;810;p59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11" name="Google Shape;811;p59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12" name="Google Shape;8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425" y="649250"/>
            <a:ext cx="3062801" cy="306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718" y="269550"/>
            <a:ext cx="946407" cy="3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9" name="Google Shape;819;p60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0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cxnSp>
        <p:nvCxnSpPr>
          <p:cNvPr id="821" name="Google Shape;821;p60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2" name="Google Shape;822;p60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3" name="Google Shape;8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60"/>
          <p:cNvSpPr txBox="1"/>
          <p:nvPr/>
        </p:nvSpPr>
        <p:spPr>
          <a:xfrm>
            <a:off x="2225400" y="267950"/>
            <a:ext cx="46932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Какова вероятность, что на картинке </a:t>
            </a:r>
            <a:r>
              <a:rPr lang="en" sz="3000">
                <a:solidFill>
                  <a:srgbClr val="D71010"/>
                </a:solidFill>
              </a:rPr>
              <a:t>кот</a:t>
            </a:r>
            <a:r>
              <a:rPr lang="en" sz="3000"/>
              <a:t>?</a:t>
            </a:r>
            <a:endParaRPr sz="3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0" name="Google Shape;830;p61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1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1.0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832" name="Google Shape;832;p61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61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4" name="Google Shape;8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61"/>
          <p:cNvSpPr txBox="1"/>
          <p:nvPr/>
        </p:nvSpPr>
        <p:spPr>
          <a:xfrm>
            <a:off x="2225400" y="267950"/>
            <a:ext cx="46932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Какова вероятность, что на картинке </a:t>
            </a:r>
            <a:r>
              <a:rPr lang="en" sz="3000">
                <a:solidFill>
                  <a:srgbClr val="D71010"/>
                </a:solidFill>
              </a:rPr>
              <a:t>кот</a:t>
            </a:r>
            <a:r>
              <a:rPr lang="en" sz="3000"/>
              <a:t>?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6036950" y="1313963"/>
            <a:ext cx="1832700" cy="1832700"/>
          </a:xfrm>
          <a:prstGeom prst="bracketPair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4" name="Google Shape;104;p17"/>
          <p:cNvGraphicFramePr/>
          <p:nvPr/>
        </p:nvGraphicFramePr>
        <p:xfrm>
          <a:off x="6188600" y="146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05" name="Google Shape;105;p17"/>
          <p:cNvCxnSpPr/>
          <p:nvPr/>
        </p:nvCxnSpPr>
        <p:spPr>
          <a:xfrm rot="10800000">
            <a:off x="5768950" y="1279463"/>
            <a:ext cx="0" cy="1867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06" name="Google Shape;106;p17"/>
          <p:cNvCxnSpPr/>
          <p:nvPr/>
        </p:nvCxnSpPr>
        <p:spPr>
          <a:xfrm rot="10800000">
            <a:off x="6953300" y="2449363"/>
            <a:ext cx="0" cy="1867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07" name="Google Shape;107;p17"/>
          <p:cNvSpPr txBox="1"/>
          <p:nvPr/>
        </p:nvSpPr>
        <p:spPr>
          <a:xfrm>
            <a:off x="6793400" y="3386250"/>
            <a:ext cx="319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5480000" y="2005613"/>
            <a:ext cx="319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1273600" y="1467375"/>
            <a:ext cx="2238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(57, 0, 2, 17, 91)</a:t>
            </a:r>
            <a:endParaRPr sz="1800"/>
          </a:p>
        </p:txBody>
      </p:sp>
      <p:sp>
        <p:nvSpPr>
          <p:cNvPr id="110" name="Google Shape;110;p17"/>
          <p:cNvSpPr/>
          <p:nvPr/>
        </p:nvSpPr>
        <p:spPr>
          <a:xfrm>
            <a:off x="6147350" y="609819"/>
            <a:ext cx="1529400" cy="414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Матрица</a:t>
            </a:r>
            <a:endParaRPr sz="1100"/>
          </a:p>
        </p:txBody>
      </p:sp>
      <p:sp>
        <p:nvSpPr>
          <p:cNvPr id="111" name="Google Shape;111;p17"/>
          <p:cNvSpPr/>
          <p:nvPr/>
        </p:nvSpPr>
        <p:spPr>
          <a:xfrm>
            <a:off x="1627900" y="609819"/>
            <a:ext cx="1529400" cy="414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Вектор</a:t>
            </a:r>
            <a:endParaRPr sz="1100"/>
          </a:p>
        </p:txBody>
      </p:sp>
      <p:sp>
        <p:nvSpPr>
          <p:cNvPr id="112" name="Google Shape;112;p17"/>
          <p:cNvSpPr txBox="1"/>
          <p:nvPr/>
        </p:nvSpPr>
        <p:spPr>
          <a:xfrm>
            <a:off x="4367988" y="458175"/>
            <a:ext cx="4080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1" name="Google Shape;841;p62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842" name="Google Shape;842;p62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62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4" name="Google Shape;844;p62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845" name="Google Shape;845;p62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2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2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848" name="Google Shape;848;p62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9" name="Google Shape;849;p62"/>
          <p:cNvCxnSpPr>
            <a:stCxn id="847" idx="2"/>
            <a:endCxn id="850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0" name="Google Shape;850;p62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-5</a:t>
            </a:r>
            <a:endParaRPr sz="2400"/>
          </a:p>
        </p:txBody>
      </p:sp>
      <p:grpSp>
        <p:nvGrpSpPr>
          <p:cNvPr id="851" name="Google Shape;851;p62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852" name="Google Shape;852;p62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3" name="Google Shape;853;p62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54" name="Google Shape;854;p62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855" name="Google Shape;855;p62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856" name="Google Shape;856;p62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7" name="Google Shape;857;p62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58" name="Google Shape;858;p62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r>
              <a:rPr lang="en">
                <a:solidFill>
                  <a:schemeClr val="accent5"/>
                </a:solidFill>
              </a:rPr>
              <a:t>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859" name="Google Shape;859;p62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860" name="Google Shape;860;p62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61" name="Google Shape;861;p62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862" name="Google Shape;8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8" name="Google Shape;868;p63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869" name="Google Shape;869;p63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0" name="Google Shape;870;p63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1" name="Google Shape;871;p63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872" name="Google Shape;872;p63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3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3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875" name="Google Shape;875;p63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6" name="Google Shape;876;p63"/>
          <p:cNvCxnSpPr>
            <a:stCxn id="874" idx="2"/>
            <a:endCxn id="877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7" name="Google Shape;877;p63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</a:t>
            </a:r>
            <a:r>
              <a:rPr lang="en" sz="2400"/>
              <a:t>5</a:t>
            </a:r>
            <a:endParaRPr sz="2400"/>
          </a:p>
        </p:txBody>
      </p:sp>
      <p:grpSp>
        <p:nvGrpSpPr>
          <p:cNvPr id="878" name="Google Shape;878;p63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879" name="Google Shape;879;p63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80" name="Google Shape;880;p63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81" name="Google Shape;881;p63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882" name="Google Shape;882;p63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883" name="Google Shape;883;p63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84" name="Google Shape;884;p63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85" name="Google Shape;885;p63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886" name="Google Shape;886;p63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887" name="Google Shape;887;p63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88" name="Google Shape;888;p63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889" name="Google Shape;8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0" name="Google Shape;890;p63"/>
          <p:cNvCxnSpPr>
            <a:stCxn id="877" idx="1"/>
            <a:endCxn id="891" idx="3"/>
          </p:cNvCxnSpPr>
          <p:nvPr/>
        </p:nvCxnSpPr>
        <p:spPr>
          <a:xfrm rot="10800000">
            <a:off x="62142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2" name="Google Shape;89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00" y="2512125"/>
            <a:ext cx="30480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8" name="Google Shape;898;p64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899" name="Google Shape;899;p64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0" name="Google Shape;900;p64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1" name="Google Shape;901;p64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902" name="Google Shape;902;p64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4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4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905" name="Google Shape;905;p64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64"/>
          <p:cNvCxnSpPr>
            <a:stCxn id="904" idx="2"/>
            <a:endCxn id="907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7" name="Google Shape;907;p64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-5</a:t>
            </a:r>
            <a:endParaRPr sz="2400"/>
          </a:p>
        </p:txBody>
      </p:sp>
      <p:grpSp>
        <p:nvGrpSpPr>
          <p:cNvPr id="908" name="Google Shape;908;p64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909" name="Google Shape;909;p64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0" name="Google Shape;910;p64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11" name="Google Shape;911;p64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12" name="Google Shape;912;p64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913" name="Google Shape;913;p64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4" name="Google Shape;914;p64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15" name="Google Shape;915;p64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16" name="Google Shape;916;p64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917" name="Google Shape;917;p64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64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919" name="Google Shape;9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0" name="Google Shape;920;p64"/>
          <p:cNvCxnSpPr>
            <a:stCxn id="907" idx="1"/>
            <a:endCxn id="921" idx="3"/>
          </p:cNvCxnSpPr>
          <p:nvPr/>
        </p:nvCxnSpPr>
        <p:spPr>
          <a:xfrm rot="10800000">
            <a:off x="62142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2" name="Google Shape;92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00" y="2512125"/>
            <a:ext cx="3048000" cy="202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3" name="Google Shape;923;p64"/>
          <p:cNvCxnSpPr/>
          <p:nvPr/>
        </p:nvCxnSpPr>
        <p:spPr>
          <a:xfrm rot="10800000">
            <a:off x="29298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p64"/>
          <p:cNvSpPr/>
          <p:nvPr/>
        </p:nvSpPr>
        <p:spPr>
          <a:xfrm>
            <a:off x="1167025" y="3164000"/>
            <a:ext cx="17505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D7101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0" name="Google Shape;930;p65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f(x)</a:t>
            </a:r>
            <a:endParaRPr/>
          </a:p>
        </p:txBody>
      </p:sp>
      <p:sp>
        <p:nvSpPr>
          <p:cNvPr id="931" name="Google Shape;931;p65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932" name="Google Shape;932;p65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3" name="Google Shape;933;p65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4" name="Google Shape;9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0" name="Google Shape;940;p66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W*x*a</a:t>
            </a:r>
            <a:endParaRPr/>
          </a:p>
        </p:txBody>
      </p:sp>
      <p:sp>
        <p:nvSpPr>
          <p:cNvPr id="941" name="Google Shape;941;p66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942" name="Google Shape;942;p66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3" name="Google Shape;943;p66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4" name="Google Shape;9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0" name="Google Shape;950;p67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W*x*a</a:t>
            </a:r>
            <a:endParaRPr/>
          </a:p>
        </p:txBody>
      </p:sp>
      <p:sp>
        <p:nvSpPr>
          <p:cNvPr id="951" name="Google Shape;951;p67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952" name="Google Shape;952;p67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3" name="Google Shape;953;p67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4" name="Google Shape;9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67"/>
          <p:cNvSpPr/>
          <p:nvPr/>
        </p:nvSpPr>
        <p:spPr>
          <a:xfrm>
            <a:off x="4873500" y="2342700"/>
            <a:ext cx="458100" cy="458100"/>
          </a:xfrm>
          <a:prstGeom prst="ellipse">
            <a:avLst/>
          </a:prstGeom>
          <a:noFill/>
          <a:ln cap="flat" cmpd="sng" w="28575">
            <a:solidFill>
              <a:srgbClr val="D71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7"/>
          <p:cNvSpPr/>
          <p:nvPr/>
        </p:nvSpPr>
        <p:spPr>
          <a:xfrm>
            <a:off x="3827550" y="2228850"/>
            <a:ext cx="610200" cy="610200"/>
          </a:xfrm>
          <a:prstGeom prst="ellipse">
            <a:avLst/>
          </a:prstGeom>
          <a:noFill/>
          <a:ln cap="flat" cmpd="sng" w="28575">
            <a:solidFill>
              <a:srgbClr val="D71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7" name="Google Shape;957;p67"/>
          <p:cNvCxnSpPr>
            <a:stCxn id="958" idx="2"/>
            <a:endCxn id="955" idx="0"/>
          </p:cNvCxnSpPr>
          <p:nvPr/>
        </p:nvCxnSpPr>
        <p:spPr>
          <a:xfrm flipH="1">
            <a:off x="5102600" y="916325"/>
            <a:ext cx="865500" cy="1426500"/>
          </a:xfrm>
          <a:prstGeom prst="straightConnector1">
            <a:avLst/>
          </a:prstGeom>
          <a:noFill/>
          <a:ln cap="flat" cmpd="sng" w="38100">
            <a:solidFill>
              <a:srgbClr val="D7101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9" name="Google Shape;959;p67"/>
          <p:cNvCxnSpPr>
            <a:stCxn id="960" idx="0"/>
            <a:endCxn id="956" idx="4"/>
          </p:cNvCxnSpPr>
          <p:nvPr/>
        </p:nvCxnSpPr>
        <p:spPr>
          <a:xfrm flipH="1" rot="10800000">
            <a:off x="3706500" y="2839125"/>
            <a:ext cx="426300" cy="964500"/>
          </a:xfrm>
          <a:prstGeom prst="straightConnector1">
            <a:avLst/>
          </a:prstGeom>
          <a:noFill/>
          <a:ln cap="flat" cmpd="sng" w="38100">
            <a:solidFill>
              <a:srgbClr val="D7101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8" name="Google Shape;958;p67"/>
          <p:cNvSpPr/>
          <p:nvPr/>
        </p:nvSpPr>
        <p:spPr>
          <a:xfrm>
            <a:off x="5102600" y="343625"/>
            <a:ext cx="17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Вектор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960" name="Google Shape;960;p67"/>
          <p:cNvSpPr/>
          <p:nvPr/>
        </p:nvSpPr>
        <p:spPr>
          <a:xfrm>
            <a:off x="2841000" y="3803625"/>
            <a:ext cx="17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Матрица</a:t>
            </a:r>
            <a:endParaRPr sz="24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6" name="Google Shape;966;p68"/>
          <p:cNvSpPr txBox="1"/>
          <p:nvPr/>
        </p:nvSpPr>
        <p:spPr>
          <a:xfrm>
            <a:off x="1602600" y="1888950"/>
            <a:ext cx="59388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 = (</a:t>
            </a:r>
            <a:r>
              <a:rPr lang="en" sz="3600">
                <a:solidFill>
                  <a:srgbClr val="D71010"/>
                </a:solidFill>
              </a:rPr>
              <a:t>prediction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true</a:t>
            </a:r>
            <a:r>
              <a:rPr lang="en" sz="3600"/>
              <a:t>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2" name="Google Shape;972;p69"/>
          <p:cNvSpPr txBox="1"/>
          <p:nvPr/>
        </p:nvSpPr>
        <p:spPr>
          <a:xfrm>
            <a:off x="834900" y="1888950"/>
            <a:ext cx="7474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 = (</a:t>
            </a:r>
            <a:r>
              <a:rPr lang="en" sz="3600">
                <a:solidFill>
                  <a:srgbClr val="D71010"/>
                </a:solidFill>
              </a:rPr>
              <a:t>0.006692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1.0</a:t>
            </a:r>
            <a:r>
              <a:rPr lang="en" sz="3600"/>
              <a:t>)</a:t>
            </a:r>
            <a:r>
              <a:rPr baseline="30000" lang="en" sz="3600"/>
              <a:t>2</a:t>
            </a:r>
            <a:r>
              <a:rPr lang="en" sz="3600"/>
              <a:t> = 0.98666</a:t>
            </a:r>
            <a:endParaRPr sz="3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8" name="Google Shape;978;p70"/>
          <p:cNvSpPr txBox="1"/>
          <p:nvPr/>
        </p:nvSpPr>
        <p:spPr>
          <a:xfrm>
            <a:off x="834900" y="1888950"/>
            <a:ext cx="7474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 = (</a:t>
            </a:r>
            <a:r>
              <a:rPr lang="en" sz="3600">
                <a:solidFill>
                  <a:srgbClr val="D71010"/>
                </a:solidFill>
              </a:rPr>
              <a:t>W*x*a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1.0</a:t>
            </a:r>
            <a:r>
              <a:rPr lang="en" sz="3600"/>
              <a:t>)</a:t>
            </a:r>
            <a:r>
              <a:rPr baseline="30000" lang="en" sz="3600"/>
              <a:t>2</a:t>
            </a:r>
            <a:endParaRPr sz="3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4" name="Google Shape;984;p71"/>
          <p:cNvSpPr txBox="1"/>
          <p:nvPr/>
        </p:nvSpPr>
        <p:spPr>
          <a:xfrm>
            <a:off x="353400" y="1888950"/>
            <a:ext cx="8437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Loss(W,x,a) = (</a:t>
            </a:r>
            <a:r>
              <a:rPr lang="en" sz="3600">
                <a:solidFill>
                  <a:srgbClr val="D71010"/>
                </a:solidFill>
              </a:rPr>
              <a:t>W*x*a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1.0</a:t>
            </a:r>
            <a:r>
              <a:rPr lang="en" sz="3600"/>
              <a:t>)</a:t>
            </a:r>
            <a:r>
              <a:rPr baseline="30000" lang="en" sz="3600"/>
              <a:t>2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6237250" y="216855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sp>
        <p:nvSpPr>
          <p:cNvPr id="119" name="Google Shape;119;p18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0" name="Google Shape;120;p18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1" name="Google Shape;121;p18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2" name="Google Shape;122;p18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" name="Google Shape;123;p18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124" name="Google Shape;124;p18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0" name="Google Shape;990;p72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</a:t>
            </a:r>
            <a:r>
              <a:rPr lang="en" sz="3600"/>
              <a:t> = (x-1)</a:t>
            </a:r>
            <a:r>
              <a:rPr baseline="30000" lang="en" sz="3600"/>
              <a:t>2</a:t>
            </a:r>
            <a:endParaRPr baseline="30000" sz="3600"/>
          </a:p>
        </p:txBody>
      </p:sp>
      <p:pic>
        <p:nvPicPr>
          <p:cNvPr id="991" name="Google Shape;9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72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8" name="Google Shape;998;p73"/>
          <p:cNvSpPr txBox="1"/>
          <p:nvPr/>
        </p:nvSpPr>
        <p:spPr>
          <a:xfrm>
            <a:off x="112475" y="1568425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pic>
        <p:nvPicPr>
          <p:cNvPr id="999" name="Google Shape;9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73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1" name="Google Shape;1001;p73"/>
          <p:cNvCxnSpPr>
            <a:endCxn id="1000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02" name="Google Shape;1002;p73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73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9" name="Google Shape;10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4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1" name="Google Shape;1011;p74"/>
          <p:cNvCxnSpPr>
            <a:endCxn id="1010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12" name="Google Shape;1012;p74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4"/>
          <p:cNvSpPr txBox="1"/>
          <p:nvPr/>
        </p:nvSpPr>
        <p:spPr>
          <a:xfrm>
            <a:off x="6784925" y="3380850"/>
            <a:ext cx="1208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?</a:t>
            </a:r>
            <a:endParaRPr baseline="30000" sz="4800">
              <a:solidFill>
                <a:srgbClr val="FF0000"/>
              </a:solidFill>
            </a:endParaRPr>
          </a:p>
        </p:txBody>
      </p:sp>
      <p:cxnSp>
        <p:nvCxnSpPr>
          <p:cNvPr id="1014" name="Google Shape;1014;p74"/>
          <p:cNvCxnSpPr/>
          <p:nvPr/>
        </p:nvCxnSpPr>
        <p:spPr>
          <a:xfrm rot="10800000">
            <a:off x="6891725" y="3522100"/>
            <a:ext cx="499500" cy="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5" name="Google Shape;1015;p74"/>
          <p:cNvCxnSpPr/>
          <p:nvPr/>
        </p:nvCxnSpPr>
        <p:spPr>
          <a:xfrm>
            <a:off x="7386725" y="3534700"/>
            <a:ext cx="526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6" name="Google Shape;1016;p74"/>
          <p:cNvSpPr txBox="1"/>
          <p:nvPr/>
        </p:nvSpPr>
        <p:spPr>
          <a:xfrm>
            <a:off x="112475" y="1577300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sp>
        <p:nvSpPr>
          <p:cNvPr id="1017" name="Google Shape;1017;p74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3" name="Google Shape;10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75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5" name="Google Shape;1025;p75"/>
          <p:cNvCxnSpPr>
            <a:endCxn id="1024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75"/>
          <p:cNvCxnSpPr/>
          <p:nvPr/>
        </p:nvCxnSpPr>
        <p:spPr>
          <a:xfrm rot="10800000">
            <a:off x="6891725" y="3531275"/>
            <a:ext cx="499500" cy="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7" name="Google Shape;1027;p75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8" name="Google Shape;1028;p75"/>
          <p:cNvCxnSpPr/>
          <p:nvPr/>
        </p:nvCxnSpPr>
        <p:spPr>
          <a:xfrm rot="10800000">
            <a:off x="6891725" y="2802875"/>
            <a:ext cx="0" cy="72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29" name="Google Shape;1029;p75"/>
          <p:cNvSpPr/>
          <p:nvPr/>
        </p:nvSpPr>
        <p:spPr>
          <a:xfrm>
            <a:off x="6783725" y="2743850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5"/>
          <p:cNvSpPr txBox="1"/>
          <p:nvPr/>
        </p:nvSpPr>
        <p:spPr>
          <a:xfrm>
            <a:off x="6586100" y="3685650"/>
            <a:ext cx="1208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Δx</a:t>
            </a:r>
            <a:endParaRPr baseline="30000" sz="3600">
              <a:solidFill>
                <a:srgbClr val="FF0000"/>
              </a:solidFill>
            </a:endParaRPr>
          </a:p>
        </p:txBody>
      </p:sp>
      <p:sp>
        <p:nvSpPr>
          <p:cNvPr id="1031" name="Google Shape;1031;p75"/>
          <p:cNvSpPr txBox="1"/>
          <p:nvPr/>
        </p:nvSpPr>
        <p:spPr>
          <a:xfrm>
            <a:off x="112475" y="1577300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sp>
        <p:nvSpPr>
          <p:cNvPr id="1032" name="Google Shape;1032;p75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  <p:sp>
        <p:nvSpPr>
          <p:cNvPr id="1033" name="Google Shape;1033;p75"/>
          <p:cNvSpPr txBox="1"/>
          <p:nvPr/>
        </p:nvSpPr>
        <p:spPr>
          <a:xfrm>
            <a:off x="112475" y="2367925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f(1.88) = 0.77</a:t>
            </a:r>
            <a:endParaRPr baseline="30000" sz="3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76"/>
          <p:cNvSpPr txBox="1"/>
          <p:nvPr/>
        </p:nvSpPr>
        <p:spPr>
          <a:xfrm>
            <a:off x="1299150" y="471050"/>
            <a:ext cx="4326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Loss(W,x,a) = (</a:t>
            </a:r>
            <a:r>
              <a:rPr lang="en" sz="1800">
                <a:solidFill>
                  <a:srgbClr val="D71010"/>
                </a:solidFill>
              </a:rPr>
              <a:t>W*x*a</a:t>
            </a:r>
            <a:r>
              <a:rPr lang="en" sz="1800"/>
              <a:t> - </a:t>
            </a:r>
            <a:r>
              <a:rPr lang="en" sz="1800">
                <a:solidFill>
                  <a:srgbClr val="38761D"/>
                </a:solidFill>
              </a:rPr>
              <a:t>1.0</a:t>
            </a:r>
            <a:r>
              <a:rPr lang="en" sz="1800"/>
              <a:t>)</a:t>
            </a:r>
            <a:r>
              <a:rPr baseline="30000" lang="en" sz="1800"/>
              <a:t>2</a:t>
            </a:r>
            <a:r>
              <a:rPr lang="en" sz="1800"/>
              <a:t> = 0.98666</a:t>
            </a:r>
            <a:endParaRPr sz="1800"/>
          </a:p>
        </p:txBody>
      </p:sp>
      <p:cxnSp>
        <p:nvCxnSpPr>
          <p:cNvPr id="1040" name="Google Shape;1040;p76"/>
          <p:cNvCxnSpPr>
            <a:stCxn id="1039" idx="2"/>
            <a:endCxn id="1041" idx="0"/>
          </p:cNvCxnSpPr>
          <p:nvPr/>
        </p:nvCxnSpPr>
        <p:spPr>
          <a:xfrm>
            <a:off x="3462600" y="9534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1" name="Google Shape;1041;p76"/>
          <p:cNvSpPr txBox="1"/>
          <p:nvPr/>
        </p:nvSpPr>
        <p:spPr>
          <a:xfrm>
            <a:off x="2816550" y="1308850"/>
            <a:ext cx="129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b="1" lang="en" sz="1800">
                <a:solidFill>
                  <a:schemeClr val="dk1"/>
                </a:solidFill>
              </a:rPr>
              <a:t>ΔW, Δa)</a:t>
            </a:r>
            <a:endParaRPr sz="1800"/>
          </a:p>
        </p:txBody>
      </p:sp>
      <p:cxnSp>
        <p:nvCxnSpPr>
          <p:cNvPr id="1042" name="Google Shape;1042;p76"/>
          <p:cNvCxnSpPr>
            <a:stCxn id="1041" idx="2"/>
            <a:endCxn id="1043" idx="0"/>
          </p:cNvCxnSpPr>
          <p:nvPr/>
        </p:nvCxnSpPr>
        <p:spPr>
          <a:xfrm>
            <a:off x="3462600" y="17912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3" name="Google Shape;1043;p76"/>
          <p:cNvSpPr txBox="1"/>
          <p:nvPr/>
        </p:nvSpPr>
        <p:spPr>
          <a:xfrm>
            <a:off x="2619750" y="2146650"/>
            <a:ext cx="168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W</a:t>
            </a:r>
            <a:r>
              <a:rPr lang="en" sz="1800"/>
              <a:t> = </a:t>
            </a:r>
            <a:r>
              <a:rPr lang="en" sz="1800">
                <a:solidFill>
                  <a:srgbClr val="FF0000"/>
                </a:solidFill>
              </a:rPr>
              <a:t>W</a:t>
            </a:r>
            <a:r>
              <a:rPr lang="en" sz="1800"/>
              <a:t> + </a:t>
            </a:r>
            <a:r>
              <a:rPr b="1" lang="en" sz="1800"/>
              <a:t>ΔW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a</a:t>
            </a:r>
            <a:r>
              <a:rPr lang="en" sz="1800">
                <a:solidFill>
                  <a:schemeClr val="dk1"/>
                </a:solidFill>
              </a:rPr>
              <a:t> = </a:t>
            </a:r>
            <a:r>
              <a:rPr lang="en" sz="1800">
                <a:solidFill>
                  <a:srgbClr val="FF0000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b="1" lang="en" sz="1800">
                <a:solidFill>
                  <a:schemeClr val="dk1"/>
                </a:solidFill>
              </a:rPr>
              <a:t>Δa</a:t>
            </a:r>
            <a:endParaRPr b="1" sz="1800"/>
          </a:p>
        </p:txBody>
      </p:sp>
      <p:sp>
        <p:nvSpPr>
          <p:cNvPr id="1044" name="Google Shape;1044;p76"/>
          <p:cNvSpPr/>
          <p:nvPr/>
        </p:nvSpPr>
        <p:spPr>
          <a:xfrm>
            <a:off x="2985792" y="3248825"/>
            <a:ext cx="941100" cy="94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</a:rPr>
              <a:t>W</a:t>
            </a:r>
            <a:r>
              <a:rPr lang="en" sz="1800">
                <a:solidFill>
                  <a:schemeClr val="lt1"/>
                </a:solidFill>
              </a:rPr>
              <a:t>*x*</a:t>
            </a:r>
            <a:r>
              <a:rPr lang="en" sz="1800" u="sng">
                <a:solidFill>
                  <a:schemeClr val="lt1"/>
                </a:solidFill>
              </a:rPr>
              <a:t>a</a:t>
            </a:r>
            <a:endParaRPr sz="1800" u="sng"/>
          </a:p>
        </p:txBody>
      </p:sp>
      <p:sp>
        <p:nvSpPr>
          <p:cNvPr id="1045" name="Google Shape;1045;p76"/>
          <p:cNvSpPr/>
          <p:nvPr/>
        </p:nvSpPr>
        <p:spPr>
          <a:xfrm>
            <a:off x="4597729" y="3538403"/>
            <a:ext cx="10941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1010"/>
                </a:solidFill>
              </a:rPr>
              <a:t>0.34589...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1046" name="Google Shape;1046;p76"/>
          <p:cNvCxnSpPr/>
          <p:nvPr/>
        </p:nvCxnSpPr>
        <p:spPr>
          <a:xfrm>
            <a:off x="2315035" y="3719411"/>
            <a:ext cx="67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7" name="Google Shape;1047;p76"/>
          <p:cNvCxnSpPr/>
          <p:nvPr/>
        </p:nvCxnSpPr>
        <p:spPr>
          <a:xfrm>
            <a:off x="3926972" y="3719411"/>
            <a:ext cx="67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48" name="Google Shape;104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250" y="3150024"/>
            <a:ext cx="1138787" cy="113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76"/>
          <p:cNvSpPr txBox="1"/>
          <p:nvPr/>
        </p:nvSpPr>
        <p:spPr>
          <a:xfrm>
            <a:off x="4754475" y="4024050"/>
            <a:ext cx="4326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Loss(W,x,a) = (</a:t>
            </a:r>
            <a:r>
              <a:rPr lang="en" sz="1800">
                <a:solidFill>
                  <a:srgbClr val="D71010"/>
                </a:solidFill>
              </a:rPr>
              <a:t>0.34589</a:t>
            </a:r>
            <a:r>
              <a:rPr lang="en" sz="1800"/>
              <a:t> - </a:t>
            </a:r>
            <a:r>
              <a:rPr lang="en" sz="1800">
                <a:solidFill>
                  <a:srgbClr val="38761D"/>
                </a:solidFill>
              </a:rPr>
              <a:t>1.0</a:t>
            </a:r>
            <a:r>
              <a:rPr lang="en" sz="1800"/>
              <a:t>)</a:t>
            </a:r>
            <a:r>
              <a:rPr baseline="30000" lang="en" sz="1800"/>
              <a:t>2</a:t>
            </a:r>
            <a:r>
              <a:rPr lang="en" sz="1800"/>
              <a:t> = 0.42785</a:t>
            </a:r>
            <a:endParaRPr sz="1800"/>
          </a:p>
        </p:txBody>
      </p:sp>
      <p:cxnSp>
        <p:nvCxnSpPr>
          <p:cNvPr id="1050" name="Google Shape;1050;p76"/>
          <p:cNvCxnSpPr/>
          <p:nvPr/>
        </p:nvCxnSpPr>
        <p:spPr>
          <a:xfrm>
            <a:off x="3462600" y="27946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1" name="Google Shape;1051;p76"/>
          <p:cNvCxnSpPr>
            <a:stCxn id="1045" idx="3"/>
            <a:endCxn id="1049" idx="0"/>
          </p:cNvCxnSpPr>
          <p:nvPr/>
        </p:nvCxnSpPr>
        <p:spPr>
          <a:xfrm>
            <a:off x="5691829" y="3719453"/>
            <a:ext cx="1226100" cy="3045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75" y="954262"/>
            <a:ext cx="1138787" cy="113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77"/>
          <p:cNvSpPr/>
          <p:nvPr/>
        </p:nvSpPr>
        <p:spPr>
          <a:xfrm>
            <a:off x="3051975" y="2908074"/>
            <a:ext cx="1685700" cy="75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77"/>
          <p:cNvSpPr/>
          <p:nvPr/>
        </p:nvSpPr>
        <p:spPr>
          <a:xfrm>
            <a:off x="2349367" y="1053100"/>
            <a:ext cx="941100" cy="94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f(W,x)</a:t>
            </a:r>
            <a:endParaRPr sz="1800"/>
          </a:p>
        </p:txBody>
      </p:sp>
      <p:sp>
        <p:nvSpPr>
          <p:cNvPr id="1059" name="Google Shape;1059;p77"/>
          <p:cNvSpPr/>
          <p:nvPr/>
        </p:nvSpPr>
        <p:spPr>
          <a:xfrm>
            <a:off x="3961304" y="1342678"/>
            <a:ext cx="1094100" cy="362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</a:t>
            </a:r>
            <a:endParaRPr/>
          </a:p>
        </p:txBody>
      </p:sp>
      <p:cxnSp>
        <p:nvCxnSpPr>
          <p:cNvPr id="1060" name="Google Shape;1060;p77"/>
          <p:cNvCxnSpPr/>
          <p:nvPr/>
        </p:nvCxnSpPr>
        <p:spPr>
          <a:xfrm>
            <a:off x="1678610" y="1523686"/>
            <a:ext cx="6708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77"/>
          <p:cNvCxnSpPr/>
          <p:nvPr/>
        </p:nvCxnSpPr>
        <p:spPr>
          <a:xfrm>
            <a:off x="3290547" y="1523686"/>
            <a:ext cx="6708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2" name="Google Shape;1062;p77"/>
          <p:cNvCxnSpPr>
            <a:stCxn id="1059" idx="3"/>
            <a:endCxn id="1063" idx="0"/>
          </p:cNvCxnSpPr>
          <p:nvPr/>
        </p:nvCxnSpPr>
        <p:spPr>
          <a:xfrm>
            <a:off x="5055404" y="1523728"/>
            <a:ext cx="1226100" cy="470400"/>
          </a:xfrm>
          <a:prstGeom prst="bentConnector2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4" name="Google Shape;1064;p77"/>
          <p:cNvSpPr txBox="1"/>
          <p:nvPr/>
        </p:nvSpPr>
        <p:spPr>
          <a:xfrm>
            <a:off x="5342325" y="3046375"/>
            <a:ext cx="1167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ΔW, Δa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1065" name="Google Shape;1065;p77"/>
          <p:cNvCxnSpPr>
            <a:stCxn id="1066" idx="2"/>
            <a:endCxn id="1064" idx="3"/>
          </p:cNvCxnSpPr>
          <p:nvPr/>
        </p:nvCxnSpPr>
        <p:spPr>
          <a:xfrm rot="5400000">
            <a:off x="6714129" y="2211703"/>
            <a:ext cx="871200" cy="1280700"/>
          </a:xfrm>
          <a:prstGeom prst="bentConnector2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67" name="Google Shape;1067;p77"/>
          <p:cNvGrpSpPr/>
          <p:nvPr/>
        </p:nvGrpSpPr>
        <p:grpSpPr>
          <a:xfrm>
            <a:off x="4118050" y="1994200"/>
            <a:ext cx="4326900" cy="482400"/>
            <a:chOff x="4118050" y="1828325"/>
            <a:chExt cx="4326900" cy="482400"/>
          </a:xfrm>
        </p:grpSpPr>
        <p:sp>
          <p:nvSpPr>
            <p:cNvPr id="1063" name="Google Shape;1063;p77"/>
            <p:cNvSpPr txBox="1"/>
            <p:nvPr/>
          </p:nvSpPr>
          <p:spPr>
            <a:xfrm>
              <a:off x="4118050" y="1828325"/>
              <a:ext cx="43269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Loss(W,x) = (predict - </a:t>
              </a:r>
              <a:r>
                <a:rPr lang="en" sz="1800">
                  <a:solidFill>
                    <a:srgbClr val="38761D"/>
                  </a:solidFill>
                </a:rPr>
                <a:t>1.0</a:t>
              </a:r>
              <a:r>
                <a:rPr lang="en" sz="1800"/>
                <a:t>)</a:t>
              </a:r>
              <a:r>
                <a:rPr baseline="30000" lang="en" sz="1800"/>
                <a:t>2</a:t>
              </a:r>
              <a:r>
                <a:rPr lang="en" sz="1800"/>
                <a:t> = </a:t>
              </a:r>
              <a:r>
                <a:rPr lang="en" sz="1800">
                  <a:solidFill>
                    <a:srgbClr val="0000FF"/>
                  </a:solidFill>
                </a:rPr>
                <a:t>loss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1066" name="Google Shape;1066;p77"/>
            <p:cNvSpPr/>
            <p:nvPr/>
          </p:nvSpPr>
          <p:spPr>
            <a:xfrm>
              <a:off x="7243029" y="1888478"/>
              <a:ext cx="10941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8" name="Google Shape;1068;p77"/>
          <p:cNvSpPr txBox="1"/>
          <p:nvPr/>
        </p:nvSpPr>
        <p:spPr>
          <a:xfrm>
            <a:off x="3051975" y="2920050"/>
            <a:ext cx="168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 = W + </a:t>
            </a:r>
            <a:r>
              <a:rPr b="1" lang="en">
                <a:solidFill>
                  <a:srgbClr val="0000FF"/>
                </a:solidFill>
              </a:rPr>
              <a:t>ΔW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= a +</a:t>
            </a:r>
            <a:r>
              <a:rPr b="1" lang="en">
                <a:solidFill>
                  <a:srgbClr val="0000FF"/>
                </a:solidFill>
              </a:rPr>
              <a:t> </a:t>
            </a:r>
            <a:r>
              <a:rPr b="1" lang="en">
                <a:solidFill>
                  <a:srgbClr val="0000FF"/>
                </a:solidFill>
              </a:rPr>
              <a:t>Δa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1069" name="Google Shape;1069;p77"/>
          <p:cNvCxnSpPr>
            <a:stCxn id="1064" idx="1"/>
            <a:endCxn id="1057" idx="6"/>
          </p:cNvCxnSpPr>
          <p:nvPr/>
        </p:nvCxnSpPr>
        <p:spPr>
          <a:xfrm rot="10800000">
            <a:off x="4737825" y="3287575"/>
            <a:ext cx="6045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0" name="Google Shape;1070;p77"/>
          <p:cNvCxnSpPr>
            <a:stCxn id="1057" idx="2"/>
            <a:endCxn id="1071" idx="1"/>
          </p:cNvCxnSpPr>
          <p:nvPr/>
        </p:nvCxnSpPr>
        <p:spPr>
          <a:xfrm rot="10800000">
            <a:off x="2351175" y="1813074"/>
            <a:ext cx="700800" cy="1474500"/>
          </a:xfrm>
          <a:prstGeom prst="bentConnector3">
            <a:avLst>
              <a:gd fmla="val 161658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1" name="Google Shape;1071;p77"/>
          <p:cNvSpPr/>
          <p:nvPr/>
        </p:nvSpPr>
        <p:spPr>
          <a:xfrm>
            <a:off x="2351254" y="1632103"/>
            <a:ext cx="1094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Методы без уменьшения ошибки</a:t>
            </a:r>
            <a:endParaRPr/>
          </a:p>
        </p:txBody>
      </p:sp>
      <p:sp>
        <p:nvSpPr>
          <p:cNvPr id="1077" name="Google Shape;1077;p78"/>
          <p:cNvSpPr txBox="1"/>
          <p:nvPr>
            <p:ph idx="1" type="body"/>
          </p:nvPr>
        </p:nvSpPr>
        <p:spPr>
          <a:xfrm>
            <a:off x="311700" y="1668400"/>
            <a:ext cx="50133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-"/>
            </a:pPr>
            <a:r>
              <a:rPr lang="en" sz="2400">
                <a:solidFill>
                  <a:srgbClr val="666666"/>
                </a:solidFill>
              </a:rPr>
              <a:t>K-Nearest Neighbours (KNN) 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-"/>
            </a:pPr>
            <a:r>
              <a:rPr lang="en" sz="2400">
                <a:solidFill>
                  <a:srgbClr val="666666"/>
                </a:solidFill>
              </a:rPr>
              <a:t>Деревья решений 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-"/>
            </a:pPr>
            <a:r>
              <a:rPr lang="en" sz="2400">
                <a:solidFill>
                  <a:srgbClr val="666666"/>
                </a:solidFill>
              </a:rPr>
              <a:t>Случайный лес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1078" name="Google Shape;1078;p7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9"/>
          <p:cNvSpPr txBox="1"/>
          <p:nvPr>
            <p:ph type="title"/>
          </p:nvPr>
        </p:nvSpPr>
        <p:spPr>
          <a:xfrm>
            <a:off x="311700" y="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1084" name="Google Shape;1084;p7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5" name="Google Shape;10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50" y="516350"/>
            <a:ext cx="7049867" cy="395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79"/>
          <p:cNvSpPr/>
          <p:nvPr/>
        </p:nvSpPr>
        <p:spPr>
          <a:xfrm>
            <a:off x="1715950" y="671900"/>
            <a:ext cx="1559100" cy="513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(50.23, -30.11)</a:t>
            </a:r>
            <a:endParaRPr/>
          </a:p>
        </p:txBody>
      </p:sp>
      <p:sp>
        <p:nvSpPr>
          <p:cNvPr id="1087" name="Google Shape;1087;p79"/>
          <p:cNvSpPr/>
          <p:nvPr/>
        </p:nvSpPr>
        <p:spPr>
          <a:xfrm>
            <a:off x="2944600" y="3592925"/>
            <a:ext cx="1559100" cy="513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(48.03, -29.85)</a:t>
            </a:r>
            <a:endParaRPr/>
          </a:p>
        </p:txBody>
      </p:sp>
      <p:sp>
        <p:nvSpPr>
          <p:cNvPr id="1088" name="Google Shape;1088;p79"/>
          <p:cNvSpPr/>
          <p:nvPr/>
        </p:nvSpPr>
        <p:spPr>
          <a:xfrm>
            <a:off x="1729000" y="2571750"/>
            <a:ext cx="371700" cy="3717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9"/>
          <p:cNvSpPr/>
          <p:nvPr/>
        </p:nvSpPr>
        <p:spPr>
          <a:xfrm>
            <a:off x="2252575" y="1764600"/>
            <a:ext cx="418500" cy="4188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0" name="Google Shape;1090;p79"/>
          <p:cNvCxnSpPr>
            <a:stCxn id="1087" idx="1"/>
            <a:endCxn id="1088" idx="5"/>
          </p:cNvCxnSpPr>
          <p:nvPr/>
        </p:nvCxnSpPr>
        <p:spPr>
          <a:xfrm rot="10800000">
            <a:off x="2046400" y="2889125"/>
            <a:ext cx="898200" cy="960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79"/>
          <p:cNvCxnSpPr>
            <a:stCxn id="1086" idx="2"/>
            <a:endCxn id="1089" idx="0"/>
          </p:cNvCxnSpPr>
          <p:nvPr/>
        </p:nvCxnSpPr>
        <p:spPr>
          <a:xfrm flipH="1">
            <a:off x="2461900" y="1184900"/>
            <a:ext cx="33600" cy="57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2" name="Google Shape;1092;p79"/>
          <p:cNvSpPr/>
          <p:nvPr/>
        </p:nvSpPr>
        <p:spPr>
          <a:xfrm>
            <a:off x="7799175" y="1345700"/>
            <a:ext cx="418500" cy="4188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3" name="Google Shape;1093;p79"/>
          <p:cNvCxnSpPr>
            <a:stCxn id="1094" idx="0"/>
            <a:endCxn id="1092" idx="3"/>
          </p:cNvCxnSpPr>
          <p:nvPr/>
        </p:nvCxnSpPr>
        <p:spPr>
          <a:xfrm flipH="1" rot="10800000">
            <a:off x="7220875" y="1703250"/>
            <a:ext cx="639600" cy="61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4" name="Google Shape;1094;p79"/>
          <p:cNvSpPr/>
          <p:nvPr/>
        </p:nvSpPr>
        <p:spPr>
          <a:xfrm>
            <a:off x="6441325" y="2315250"/>
            <a:ext cx="1559100" cy="513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(102.09, -31.51)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80"/>
          <p:cNvSpPr txBox="1"/>
          <p:nvPr/>
        </p:nvSpPr>
        <p:spPr>
          <a:xfrm>
            <a:off x="5989850" y="4144803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01" name="Google Shape;1101;p80"/>
          <p:cNvSpPr/>
          <p:nvPr/>
        </p:nvSpPr>
        <p:spPr>
          <a:xfrm>
            <a:off x="5127512" y="3944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80"/>
          <p:cNvSpPr/>
          <p:nvPr/>
        </p:nvSpPr>
        <p:spPr>
          <a:xfrm>
            <a:off x="5168012" y="4485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1103" name="Google Shape;11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561" y="666550"/>
            <a:ext cx="3062801" cy="306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80"/>
          <p:cNvCxnSpPr/>
          <p:nvPr/>
        </p:nvCxnSpPr>
        <p:spPr>
          <a:xfrm>
            <a:off x="5120600" y="4144800"/>
            <a:ext cx="36207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05" name="Google Shape;1105;p80"/>
          <p:cNvSpPr/>
          <p:nvPr/>
        </p:nvSpPr>
        <p:spPr>
          <a:xfrm>
            <a:off x="243337" y="3944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80"/>
          <p:cNvSpPr/>
          <p:nvPr/>
        </p:nvSpPr>
        <p:spPr>
          <a:xfrm>
            <a:off x="283837" y="4485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1107" name="Google Shape;1107;p80"/>
          <p:cNvSpPr txBox="1"/>
          <p:nvPr/>
        </p:nvSpPr>
        <p:spPr>
          <a:xfrm>
            <a:off x="1105525" y="4144803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1108" name="Google Shape;1108;p80"/>
          <p:cNvGraphicFramePr/>
          <p:nvPr/>
        </p:nvGraphicFramePr>
        <p:xfrm>
          <a:off x="515225" y="66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7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8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15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</a:tbl>
          </a:graphicData>
        </a:graphic>
      </p:graphicFrame>
      <p:cxnSp>
        <p:nvCxnSpPr>
          <p:cNvPr id="1109" name="Google Shape;1109;p80"/>
          <p:cNvCxnSpPr/>
          <p:nvPr/>
        </p:nvCxnSpPr>
        <p:spPr>
          <a:xfrm>
            <a:off x="243325" y="4144800"/>
            <a:ext cx="36207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8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5" name="Google Shape;1115;p81"/>
          <p:cNvSpPr/>
          <p:nvPr/>
        </p:nvSpPr>
        <p:spPr>
          <a:xfrm>
            <a:off x="243337" y="3944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81"/>
          <p:cNvSpPr/>
          <p:nvPr/>
        </p:nvSpPr>
        <p:spPr>
          <a:xfrm>
            <a:off x="283837" y="4485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1117" name="Google Shape;1117;p81"/>
          <p:cNvSpPr txBox="1"/>
          <p:nvPr/>
        </p:nvSpPr>
        <p:spPr>
          <a:xfrm>
            <a:off x="1105525" y="4144803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1118" name="Google Shape;1118;p81"/>
          <p:cNvGraphicFramePr/>
          <p:nvPr/>
        </p:nvGraphicFramePr>
        <p:xfrm>
          <a:off x="515225" y="66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7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8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15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cxnSp>
        <p:nvCxnSpPr>
          <p:cNvPr id="1119" name="Google Shape;1119;p81"/>
          <p:cNvCxnSpPr/>
          <p:nvPr/>
        </p:nvCxnSpPr>
        <p:spPr>
          <a:xfrm>
            <a:off x="243325" y="4144800"/>
            <a:ext cx="36207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0" name="Google Shape;1120;p81"/>
          <p:cNvSpPr/>
          <p:nvPr/>
        </p:nvSpPr>
        <p:spPr>
          <a:xfrm>
            <a:off x="4967775" y="2047448"/>
            <a:ext cx="40053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21" name="Google Shape;1121;p81"/>
          <p:cNvGraphicFramePr/>
          <p:nvPr/>
        </p:nvGraphicFramePr>
        <p:xfrm>
          <a:off x="4401375" y="204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  <a:gridCol w="285725"/>
              </a:tblGrid>
              <a:tr h="30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3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13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11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7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...</a:t>
                      </a:r>
                      <a:endParaRPr b="1" sz="8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2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12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13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4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cxnSp>
        <p:nvCxnSpPr>
          <p:cNvPr id="1122" name="Google Shape;1122;p81"/>
          <p:cNvCxnSpPr/>
          <p:nvPr/>
        </p:nvCxnSpPr>
        <p:spPr>
          <a:xfrm>
            <a:off x="4401375" y="2516425"/>
            <a:ext cx="45891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3" name="Google Shape;1123;p81"/>
          <p:cNvSpPr txBox="1"/>
          <p:nvPr/>
        </p:nvSpPr>
        <p:spPr>
          <a:xfrm>
            <a:off x="5874100" y="251642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64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1" name="Google Shape;131;p19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" name="Google Shape;132;p19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3" name="Google Shape;133;p19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p19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135" name="Google Shape;135;p19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136" name="Google Shape;136;p19"/>
          <p:cNvSpPr/>
          <p:nvPr/>
        </p:nvSpPr>
        <p:spPr>
          <a:xfrm>
            <a:off x="6384200" y="157917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7" name="Google Shape;137;p19"/>
          <p:cNvGraphicFramePr/>
          <p:nvPr/>
        </p:nvGraphicFramePr>
        <p:xfrm>
          <a:off x="6535850" y="1732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3+1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2+0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0-1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1+3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-2-4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-2+2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5+0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-1+5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0+3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8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9" name="Google Shape;11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02" y="158227"/>
            <a:ext cx="4028400" cy="42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82"/>
          <p:cNvSpPr txBox="1"/>
          <p:nvPr>
            <p:ph idx="1" type="body"/>
          </p:nvPr>
        </p:nvSpPr>
        <p:spPr>
          <a:xfrm>
            <a:off x="4987850" y="158225"/>
            <a:ext cx="3967800" cy="42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Инструкция: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434343"/>
                </a:highlight>
              </a:rPr>
              <a:t> Clear </a:t>
            </a:r>
            <a:r>
              <a:rPr lang="en" sz="2400">
                <a:solidFill>
                  <a:srgbClr val="666666"/>
                </a:solidFill>
              </a:rPr>
              <a:t> - очистить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434343"/>
                </a:highlight>
              </a:rPr>
              <a:t> Predict </a:t>
            </a:r>
            <a:r>
              <a:rPr lang="en" sz="2400">
                <a:solidFill>
                  <a:srgbClr val="666666"/>
                </a:solidFill>
              </a:rPr>
              <a:t> - предсказать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434343"/>
                </a:highlight>
              </a:rPr>
              <a:t> Model </a:t>
            </a:r>
            <a:r>
              <a:rPr lang="en" sz="2400">
                <a:solidFill>
                  <a:srgbClr val="666666"/>
                </a:solidFill>
              </a:rPr>
              <a:t> - сменить модель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w</a:t>
            </a:r>
            <a:r>
              <a:rPr lang="en" sz="2400">
                <a:solidFill>
                  <a:srgbClr val="666666"/>
                </a:solidFill>
              </a:rPr>
              <a:t> - увеличить кисть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s</a:t>
            </a:r>
            <a:r>
              <a:rPr lang="en" sz="2400">
                <a:solidFill>
                  <a:srgbClr val="666666"/>
                </a:solidFill>
              </a:rPr>
              <a:t> - уменьшить кисть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97A7"/>
                </a:solidFill>
              </a:rPr>
              <a:t>q</a:t>
            </a:r>
            <a:r>
              <a:rPr lang="en" sz="2400">
                <a:solidFill>
                  <a:srgbClr val="666666"/>
                </a:solidFill>
              </a:rPr>
              <a:t> - увеличить кнопки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97A7"/>
                </a:solidFill>
              </a:rPr>
              <a:t>a</a:t>
            </a:r>
            <a:r>
              <a:rPr lang="en" sz="2400">
                <a:solidFill>
                  <a:srgbClr val="666666"/>
                </a:solidFill>
              </a:rPr>
              <a:t> - уменьшить кнопки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4" name="Google Shape;144;p20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5" name="Google Shape;145;p20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6" name="Google Shape;146;p20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7" name="Google Shape;147;p20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148" name="Google Shape;148;p20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+</a:t>
            </a:r>
            <a:endParaRPr sz="1800"/>
          </a:p>
        </p:txBody>
      </p:sp>
      <p:sp>
        <p:nvSpPr>
          <p:cNvPr id="149" name="Google Shape;149;p20"/>
          <p:cNvSpPr/>
          <p:nvPr/>
        </p:nvSpPr>
        <p:spPr>
          <a:xfrm>
            <a:off x="6384200" y="157917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0" name="Google Shape;150;p20"/>
          <p:cNvGraphicFramePr/>
          <p:nvPr/>
        </p:nvGraphicFramePr>
        <p:xfrm>
          <a:off x="6535850" y="1732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-6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927100" y="1579125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7" name="Google Shape;157;p21"/>
          <p:cNvGraphicFramePr/>
          <p:nvPr/>
        </p:nvGraphicFramePr>
        <p:xfrm>
          <a:off x="1078750" y="173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8" name="Google Shape;158;p21"/>
          <p:cNvSpPr/>
          <p:nvPr/>
        </p:nvSpPr>
        <p:spPr>
          <a:xfrm>
            <a:off x="3655650" y="157915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9" name="Google Shape;159;p21"/>
          <p:cNvGraphicFramePr/>
          <p:nvPr/>
        </p:nvGraphicFramePr>
        <p:xfrm>
          <a:off x="3807300" y="173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21"/>
          <p:cNvSpPr txBox="1"/>
          <p:nvPr/>
        </p:nvSpPr>
        <p:spPr>
          <a:xfrm>
            <a:off x="5726425" y="2237700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</a:t>
            </a:r>
            <a:endParaRPr sz="1800"/>
          </a:p>
        </p:txBody>
      </p:sp>
      <p:sp>
        <p:nvSpPr>
          <p:cNvPr id="161" name="Google Shape;161;p21"/>
          <p:cNvSpPr txBox="1"/>
          <p:nvPr/>
        </p:nvSpPr>
        <p:spPr>
          <a:xfrm>
            <a:off x="2997875" y="2239463"/>
            <a:ext cx="419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162" name="Google Shape;162;p21"/>
          <p:cNvSpPr/>
          <p:nvPr/>
        </p:nvSpPr>
        <p:spPr>
          <a:xfrm>
            <a:off x="6384200" y="1577400"/>
            <a:ext cx="1832700" cy="1832700"/>
          </a:xfrm>
          <a:prstGeom prst="bracket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3" name="Google Shape;163;p21"/>
          <p:cNvGraphicFramePr/>
          <p:nvPr/>
        </p:nvGraphicFramePr>
        <p:xfrm>
          <a:off x="6535850" y="17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{0B47174C-F3F3-4889-86E4-808B163AD447}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